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23"/>
    <p:restoredTop sz="94595"/>
  </p:normalViewPr>
  <p:slideViewPr>
    <p:cSldViewPr snapToGrid="0">
      <p:cViewPr varScale="1">
        <p:scale>
          <a:sx n="122" d="100"/>
          <a:sy n="122" d="100"/>
        </p:scale>
        <p:origin x="39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13:48:14.42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3386 2884 9710,'-48'-5'1044,"0"-1"0,-1 0 0,5 0 1,0 1-1,4-1-546,2 0 1,4 1 279,-21-6-190,25 3 1807,5 2-2053,6-1-113,6 3 673,5 0-846,4 3 382,2 0-399,20 3-5,-1 1-12,21 2 756,0 2-756,10-1-3174,10 2 3166,-26-5 0,3 1 11,21 0 1,1 1-1076,-11-2 0,0-1 1055,17 2 1,0-1-231,-18-1 0,2 0 230,-3-1 1,3 0 0,-2-1-302,8 1 0,-1 0 290,-6-1 0,1 0 1,-3 0-4,4 0 1,-3-1-1,-1-1 1,1-1 5,17-3 1,-1 0 4,-16 0 1,0-1 5,12-1 1,-2-1-4,-18 2 1,-3-1 11,-2 1 0,0-1 28,25-8 27,-10 0 63,-9 1 1869,-6-8-1786,-15 6 262,-6-15 119,-22 4-360,-3 1-41,-11 0 2373,1 10-2336,-3 0 596,-4 2-498,-3 1-95,-1 1-157,0 2 215,4 2 18,5 1-48,4 2-100,7 1-18,4 1 1891,5 2-2094,3 1-110,1 0 35,12 6-9,1 1-25,11 6 24,2 3-19,6 1 530,5 3-416,3 4 1,2 1-15,10 8-368,-9-5 1,-3 0 283,-2 5 5,-4 3-178,-7 2-123,-8 1-126,-6 1-187,-7 0-385,-10 0-1259,-5 1-7435,-7-3 9503,0-6 0,8-15 1,4-6-1</inkml:trace>
  <inkml:trace contextRef="#ctx0" brushRef="#br0" timeOffset="8498">6587 2684 14124,'0'-5'3237,"0"1"-363,0 4-2151,-10-66-1109,4 43 610,0-15 1,-1 2 151,-1 22 226,0 3-377,-2 1-79,0 3-62,0 2 150,-9 2-211,4 2-11,-14 8-3,12 0-3225,-6 8 3227,9-1-65,0 3 59,2 2-8,2 2-6,3 1-164,3 1 150,2 0 170,5-1-46,3 1-27,6-1-39,5 1-29,9-2 0,3 1-2,10 5-1047,-6-6 1,1-1 1046,8 1-157,0 0 1674,-3-1-1595,-4-2 135,-5 0 10,-7-2 86,-5 6-136,-10-5 424,-8 4-124,-10-7 302,-9 0 174,-8 0-671,-6-1 447,-6-1-84,-4-2 112,-4 0-79,-1-2-254,-1-2-287,14-4 1,0 0-244,-17 0 59,-10-2 5,25-5-97,8-3-236,6-6-1606,6-15-955,8 3 3039,9-15 0,2 24 0,3 1 0</inkml:trace>
  <inkml:trace contextRef="#ctx0" brushRef="#br0" timeOffset="9286">7166 2380 32767,'-22'17'0,"6"6"0,21 15 0,-2 6 0,-2 5-5764,-4 5 5696,-3 5 48,-4 3 865,-2-1-1334,-1 1 261,0-6 792,0-4-56,-1 7-193,5-18-105,0 2 880,6-23-1065,0-6 96,2-6-48,1-4 320,0-3-498,3-11 313,2-3 36,4-11 6,1-1 110,2-4-55,2-4 165,11-19-120,-5 12-7,9-15-343,-9 19 0,0 1 0,0 4 0,-1 4 0,-1 5 0,0 6 0,-1 4 0,7 5 0,-5 4 0,6 5 0,-7 5 0,0 5 0,1 3 0,-2 5-72,0 4-1562,0 4 533,-2 1-37,0 3 387,-2 0 652,1 1-31,6 10 50,-3-11-670,5 7 755,-5-16 66,1-3 90,2-3 112,2-4 240,0-4 172,0-4 389,-1-3 83,2-5 423,-1-2-1344,10-14-236,-7 2 0,6-9 0,-11 5 0,-1-1 0,-1-2 0,0-7 0,-1-2 0,-2 2 0,-1 0 0,-2 4 0,-11 14 0,0 4 0,-2 2 0,-2 3 0,-2 2 0,-2 0 0,-3 5 0,-1 3 0,-2 3 0,-7 10 0,4-4 0,-4 6 0,10-4 0,0-1 0,5 1 0,2 0 0,1-1 0,3 1 0,3-2 0,3-1 0,12 3 0,0-6-8,8 0-334,24-9 692,-18-4-350,26-10 0,-35 0 0,0-6 0,-15 3 0,-4-1 0,-3-1 0,-7-10 0,-2 5 0,-7-7 0,-1 8-11,-3 0-1368,-1 0 438,-2 0 353,-2 1-3126,1 2 3780,0 3 37,-3-1 379,7 8 70,-1 0-59,10 7 221,2 0-24,1 2 2843,1 3-3533,0 21 0,3-6-797,4 17-5709,12-1 6213,4-4 0,-2-6 0,-4-11 1</inkml:trace>
  <inkml:trace contextRef="#ctx0" brushRef="#br0" timeOffset="9624">8388 2745 27833,'-1'-6'475,"0"1"1368,1 5-795,-13-30-1884,21 30 1493,-6-20-720,37 53-192,-9-6-471,10 12 738,-15-10-102,-5 3-896,-4 2 906,-5 2-822,-5 17 632,-10-1-571,-3-2 1121,-8-14 319,-1-20 475,-2-5 470,-7-6-290,6-8-469,-4-4-373,10-8-597,2-3-122,-1-17-167,6-8-373,2-2 803,7-1-666,12-2 440,1 11 355,1 8 0,3 0 416,9-1-77,-1 8 1,2 2-642,11 1 782,16-2-412,-11 13-768,1 2-3206,-13 4 0,1 1 3116,22 0 0,-18 1 1,-26 0-1</inkml:trace>
  <inkml:trace contextRef="#ctx0" brushRef="#br0" timeOffset="9975">9188 2990 25552,'1'5'1176,"1"-2"529,-2-3-1225,17-64-783,-7 39 369,2-13 1,2-1-59,6 3-16,-2 7-1155,4-13 1304,-6 8 14,2-22-314,-4 10 113,-6 15 0,0-1 95,1-15 97,-3 0 97,-1 2-8,-3 2-36,-1 5 14,-1 4 342,-1 8-378,-1 5-3204,-2 5 2911,-1 4-200,0 3 160,0 4 44,0 2 741,0 2-395,2 0 103,0 3 850,-1 3 3114,-4 15-3937,1 3-364,-5 33 0,6-12 0,2-13 0,1 2 0,1 21 0,1 4-1100,3 5 715,-1-31 0,2 1-5,3 15 0,2 0 29,-2-11 1,1-1-23,2 11 0,3 0-388,1-2 1,1-3 121,-3-10 1,1 0-813,9 17 0,2-2-1286,3 2-249,-9-20 0,0-2 2951,6 5 1,-11-16 0,-2-3 0</inkml:trace>
  <inkml:trace contextRef="#ctx0" brushRef="#br0" timeOffset="10159">9157 2797 23632,'-6'-5'1282,"1"2"-918,5 3 2319,0 0-2387,-15-61-788,24 42 435,-2-16 0,7 3-377,48 24 149,-31 5 0,2-1-3327,15 1 1,-1 1-4999,6 0 8614,-19 1 1,-3-1-1,-10 2 1,-9-1 0</inkml:trace>
  <inkml:trace contextRef="#ctx0" brushRef="#br0" timeOffset="11173">10960 2924 20503,'-2'-49'494,"1"-1"1,0 5-1,0 7-118,3 13-85,2 4-78,-2 7-39,1 4 1153,-1 5-1271,-1 2 417,1 3-456,-1 2 224,2 2-230,1 6-5,0 5-23,1 5 23,0 5-1,0 3-2659,-2 3 2665,-1 2-1152,-1 1 1158,-3 2-6,-4 1 23,-3 0-23,-5 3-149,-3-2 149,-1-2 6,-2-4 22,3-6 23,2-6 206,0-7-111,5-7-6,1-6 2728,5-8-2806,1-6 1719,1-8-1591,2-21-117,1 6-16,4-18 38,3 10-78,4-4-1424,1-3 1430,3-1 5,2 1-244,-6 19 1,1 0 232,6-10-11,4-5 0,-9 26 0,-2 7-12,4 3-5,-4 7 136,5 1-136,-3 6-11,2 4 33,11 14-27,-5 1 10,8 12-5,-9 0 1014,0 5-1020,-3 3 6,0 3 6,-7-13 0,0 1-12,4 15-245,-3-9 1,0-2 233,2 2 17,3 8 0,-4-23 2,-1-4 1,-1-5 24,-2-6 1,-2-3 15,1-6 56,0-5 335,2-7-375,3-7-3,3-6 292,2-6-313,0-3 15,2-4-30,-3-3-455,-1-4 421,-2-1 1,-2-2-1,-1 3-1478,-2 2 1483,-3 5-23,-1 4-4,-1 5 19,-1 5-274,-1 5 246,0 4 1,0 5-15,0 3-22,0 4 2,1 2 105,6 3-272,-1 4-85,7 4 1416,-2 3-1589,2 5-101,1 2-118,1 3 871,1 2-1352,0 3-505,1 2-1164,0 2 2873,4 6 0,-11-18 0,0 1 0</inkml:trace>
  <inkml:trace contextRef="#ctx0" brushRef="#br0" timeOffset="11532">12121 2856 21776,'3'-43'69,"0"0"1,-2 4-1,0 6 1001,-3 15-1100,-3 2 1279,0 3-1126,-5 1 660,1 6-716,-5 1 1783,-7 14-1369,1 1 13,-8 11-31,-4 12-3,9-5 1058,-6 12-1195,14-10-170,2 14-682,8-10 93,1 9-29,8-16-21,5-1-2,6-3 44,4-2 117,4-4-1782,3-3 2074,2-3-2479,2-4 2700,-1-3-1392,0-4 1676,-1-5 76,-2-4-2,-3-5-91,-2-3 796,-3-2-972,2-15-183,-9 7-109,0-11-99,-9 10-129,-8-14-182,-6-2-100,-2 2 1960,-5 5-1885,4 16 3253,-1 4-2976,-6-1 82,5 9 138,-3 0 101,9 7 140,2 1 35,1 4 444,-1 10-755,4 2-410,-1 9-1791,7 9-326,4-5 1635,4 13 1,-3-25-1,0-2 1</inkml:trace>
  <inkml:trace contextRef="#ctx0" brushRef="#br0" timeOffset="11765">12771 2524 19296,'12'-47'462,"-1"-1"1,-1 5-1,-1 5 1889,-5 2-2133,-2 7 1414,-2 5-1511,-3 4 834,1 6-948,-2 3 2868,0 4-3107,2 4 474,-1 1-219,0 5 422,-4 13-159,0 4-686,-5 17 678,1-1 83,-1 9-14,0 5-2025,-1 7 1701,7-26 1,-1 1-224,1 1 0,-1 2-1198,0 0 1,1 1 1210,-1 1 0,2 1-57,-1 0 0,1 0-580,1-1 0,1 1 333,1-2 0,0 0-229,3-2 0,1-1-654,6 28-527,8-7-1527,4-10 3355,6-5 1,-13-19 0,0-4 0</inkml:trace>
  <inkml:trace contextRef="#ctx0" brushRef="#br0" timeOffset="12534">12492 2830 22357,'-3'-5'1575,"1"2"-272,2 3-909,66-36-2336,-34 29 2064,10-12 0,1 3 50,-10 19-188,1 0-48,-1-2 1038,1 1-746,-2-1-325,-2-1-78,-2 0 37,-1-3-164,-4-1 386,-1-4 65,-1-1 52,-3-3-68,-2 0-1,-2-3 1160,-2 0-1209,-2-2-25,-2 1-14,0 0 679,-3 0-307,0 0-240,-3 4-14,-1 0 206,-3 7-515,-1 1 35,-2 2 123,-2 1 98,-1 3 93,-2 2 84,-1 4 333,-6 13-109,5-4 47,-2 10-119,7-6-259,3 2-192,6 21-203,2-16-121,5 12-337,3-22 134,2-3 160,2-2 142,1-2 183,0-4 203,1-2 188,-2-4 185,-2-1 91,-1-4 168,0-2-51,-2-5-293,1-1-99,-2-4-202,1-12-135,-5 5-160,1-10-140,-6 9-245,-1 1-70,-2 1 126,-3 3-24,-3 3 45,-2 3 222,-9 2 251,2 4 125,-6 2 219,5 4 57,0 2 168,0 3 136,2 2 124,0 4-506,0 3-328,2 3 0,1 2 0,1 4 0,2 2 0,1 3 0,3 1-324,1 17-203,4 5 61,4-1-762,6-2 752,4-16-76,4-1 170,3-3 92,2-3-285,1-3 530,0-4 90,-1-4 133,-1-5 155,-1-4 208,8-5 96,-7-6 90,6-4 715,-8-5-897,10-15-170,-7 3-333,6-14-42,-10 6 0,8-22-2546,-7 14 2340,-7 13 0,0 1-306,2-11 119,-1 3 131,-4 3 157,-1 5-195,-3 4 262,-1 3 223,-1 3-246,-1 3-53,1 3 2381,-2-1-2365,1 6 138,-1 0-165,-1 7 410,0 1-412,0 14 3,0 0 21,2 14-47,1-1 90,7 13 0,6 11 0,-2-5-68,-4-13 0,0 1-1209,7 21 0,3 8 0,-3-11 762,-1 3 286,-7-20 0,-1 0-519,-4 9-159,-9-4-330,-6-5-1172,-11-5-6945,-2-6 9442,-1-7 1,12-8-1,4-4 1</inkml:trace>
  <inkml:trace contextRef="#ctx0" brushRef="#br0" timeOffset="13168">14865 2959 20256,'17'-60'590,"1"1"0,-2 5 0,-3 5-86,-6 5-78,-3 3-62,-2 6 457,-6 5-586,-1 4-67,-5 6 609,-1 5-721,-3 6-34,-3 4-16,-3 3 5,-3 6 0,-5 4 1,-2 6-1,-2 6 365,2 3-376,2 4 6,3 4-929,2 4 934,4 2-5,2 1-342,4 0 336,2 0-6,3-2 12,4-3-6,3-3-6,11 6 1,0-10-6,10 3 22,-1-15-6,2-4 7,1-4 21,0-3 12,1-6 5,0-4 18,0-6 16,2-5 67,11-17 28,-1-9 202,-1-1-241,-8-1-11,-13 15 691,-3 1-706,-2 3 4,-3 3-15,-2 4-20,-2 4-65,-1 5-3,0 3-11,0 2 12,-1 2-15,0 2-30,0 1 1513,-2 1-1455,1 1 47,-2 3-44,-1 4-8,-2 7-14,-1 4 4,-3 6-30,1 4-197,-5 21-16,6-10-621,-1 16 450,7-15-130,6-1-161,6 1-133,7-1-198,9-3-263,7-3-464,5-4-1699,6-3 3440,9-2 1,-24-13 0,0-1 0</inkml:trace>
  <inkml:trace contextRef="#ctx0" brushRef="#br0" timeOffset="13383">15739 2777 18360,'12'-49'1049,"0"0"0,-1 5 0,-3 5-355,-4 1 1209,-3 7-1406,-4 6 340,-2 5-543,-4 5-99,-1 5 137,-2 4-252,-1 3-71,-1 3-13,-4 5 4,-3 6 22,-2 8-5,-4 7-6,0 9 0,-1 7-162,10-4 0,-1 4 148,-1 9 0,1 1-3,0 2 1,1 3-677,5-5 1,0 3 0,3 1 539,2-3 0,3 0 1,0 0-807,0 1 0,0 0 1,0 1 708,3 0 0,0 1 0,1-4-324,1 7 0,1-3-585,0 1 1,0-1-340,1 0 0,0-2-3429,0-5 1,-1-3 4867,0-4 0,0-5 1,0 2-1,-1-16 0</inkml:trace>
  <inkml:trace contextRef="#ctx0" brushRef="#br0" timeOffset="13525">15168 4284 9478,'-15'-60'1628,"0"1"0,3 2 0,2 3-1063,6 15 1,3 1-93,0-1 1,0 0-88,2 0 1,1-1 184,2-15 0,1 1-392,0 13 0,1 0-45,3-9 1,0 0-65,0 17 0,0 2-14,12-29-22,3 2-29,3 5 7,2 3-12,2 3-1246,2 4 1134,2 2-162,2 1 1049,3 2-1783,2 1-601,3 2 1609,6-2 0,-24 18 0,0 2 0</inkml:trace>
  <inkml:trace contextRef="#ctx0" brushRef="#br0" timeOffset="13923">16265 2828 19197,'10'-46'656,"1"-1"1,-1 0-1,-1 3 1,0 1-1,-1 5-477,-3 4 0,-2 2 459,0-8 1,-1 1-152,-3-15-1479,-3-6 1312,-4 27-91,-2 8-33,1 4-39,0 6 573,-1 4-686,3 6 53,0 4-80,-2 15 311,3 3-345,-3 14-5,3 4-18,0 6 1,2 9 991,-1 7-966,3-24 0,0 1-1079,-1 2 1,0 2 1036,0 2 0,0 1-68,-1-1 1,-2 5-1228,-1 9 1,-1 7 0,0-5 865,1 0 1,0-1 28,-1 1 1,0 4 0,2-7-891,3-10 1,1-4-36,2-2 1,0-1-3575,5 26-2241,1-13 7196,2-14 0,-3-18 0,-3-8 0</inkml:trace>
  <inkml:trace contextRef="#ctx0" brushRef="#br0" timeOffset="14666">16120 3082 19980,'-12'-47'780,"0"0"1,0 5 0,2 5-4904,0 11 4443,2 3-257,2 3 110,2 2 704,2-1-866,4 7 159,3-1-271,14 6 40,0 4-23,12 1 0,-2 2 1943,5 1-1954,4 1 5,5 2 3,-12-2 0,2 0 20,17 1 879,13-1-846,-21-2 12,-5-2 576,-3-2-543,4-7 23,-12 0 16,2-3 135,-10-4 15,-7 4 622,-2-3-379,-6 6-83,-3 1-34,0 0 1261,-1 2-1317,-3-1-54,-1 3 9,-2-1 48,-1 2-222,0 1 106,0 1 53,1 1 36,-3 1 42,4 1 46,-3 2-107,2 6-133,2 2-71,-1 5-95,4-1-72,0 3-49,2 1-66,2 10-21,2-8 16,8 12 49,0-16 83,4 2 59,-3-9 82,1-2 62,1-3 50,-1-2 62,0-1 55,1-4 81,-1-3 5,0-3-52,0-3-85,-2-2-58,-1-2-62,-2-2-51,-3-1-50,-2-2-81,-1 0-48,-3 1 10,1 1 37,-2 2 19,-2 3-18,-2 1 24,-7 0 66,-4 3 57,-2 3 35,-2 3 51,4 5 63,-1 3-102,-7 8 39,5 0 15,-5 6 259,10-1-135,1 1-56,2 4-104,1 1-82,3 2 78,2 0-49,3 1-13,1 0-377,7 12 20,1-7 1,7 8 23,0-13-895,3-1 1014,2-3 14,2-2 40,1-5 48,12 0 89,-8-8 35,10-1 51,-12-8 10,1-3-40,-2-4 104,7-10-268,-9 2 203,3-8-45,-10 4-34,-2-2 172,0-2 935,6-16-973,-4 11-2,5-11 30,-6 16 70,5-8-9,-4 10 62,8-12-238,-9 19 52,5-3 257,-6 9-199,2 3 63,1 1 11,8 2-66,-4 3-68,7 4-77,-5 4-105,2 5-93,1 4-84,1 5-180,6 15-95,-9-6-461,1 11 389,-12-11-100,-4 0-87,-3 1-151,-1 1-390,-3-2-890,0 2 2183,0 0 1,0-14 0,0-2 0</inkml:trace>
  <inkml:trace contextRef="#ctx0" brushRef="#br0" timeOffset="15132">18660 3324 24552,'30'-55'192,"0"1"1,-2 2-1,-3 6-63,0-1-45,3-5-59,-13 23 0,0 0-11,1-2 0,1-1-817,-1-1 1,1-1 810,0-2 1,-1 0-4,0 0 1,0-1 5,-1 1 1,0 0-7,-3 1 1,0 0-1,-1 3 1,-1 1 22,4-23-1934,-6 8 1929,-4 10 10,-5 9-728,-6 6 723,-3 7 244,-11 4-277,3 6-18,-8 6 23,6 7 12,-2 9-1,-2 7 6,0 8 53,-1 7-70,1 9-6,1 8 3,12-25 0,1 1 3,1 2 0,0 0 364,1 3 0,1-1-384,1 2 1,0 1-12,1 0 1,0 0-15,1-1 0,1 3-95,0 8 0,1 5 0,0-1-56,0-7 0,1-1 0,1 4-69,1 0 1,0 4-1,1-1 1,0-3-198,0-5 0,1-3 0,0-1-17,5 18 0,0-6-129,-1-19 1,1-2-933,6 23-863,0-11-2280,-2-12 4683,-1-9 0,-5-13 0,-2-4 0</inkml:trace>
  <inkml:trace contextRef="#ctx0" brushRef="#br0" timeOffset="15807">18795 3348 12796,'-15'-44'1053,"0"1"0,1 0 0,-6-17 0,1 8-262,-5 0-142,2 7 1403,-1 6-1638,4 4-106,1 4-95,4 2-73,6 3-56,3 1-45,7 0-27,6 1-24,7-1-16,8-1-5,7 1-130,8 2 124,7 3 16,7 2-908,-12 8 0,2 1 931,-10 2 0,1 0 11,23-4 1,-1-1-7,-23 5 1,-2 0 2,10-3 1,-3-1-1120,11-6 1122,-6-2-929,-4-1 952,-4-3-289,-4 0 316,-5 0 1112,-4 2-1055,-4 2 1952,-4 3-1896,-2 2 39,-5 3 2005,-1 3-2011,-2 2 1760,-1 2-1833,-1 1 649,-1 0-691,1 3-38,3 9-53,-1 2 21,4 12-10,-2 0-18,1 7 13,-2 5-1105,1 5 1108,-2 7-2,-1 5 33,-2 6-1843,-5 3 1817,2-30 0,-2 1-3,-1 1 0,-1-1-421,-1 1 1,-1-2 411,-1 1 1,0-1 15,-10 27-12,6-21 1,2-2-9,-7 16-12,0 5 12,9-27-7,4-9 39,2-5 51,2-7 841,1-5-643,1-1 1642,5-12-1888,1 1 33,6-12-22,2 2 0,4-5-2264,3 0 2225,2-3-12,2 1-111,1-2 139,0 2-22,2 1-869,-2 3 880,0 4 1,-3 2-1,-2 4-239,-3 4 234,-3 3-12,-2 3 12,-3 1 2779,0 4-2779,-2 2 5,-1 5 0,0 2-17,-1 3 6,0 1-5,0 2 5,0 0 0,1-1 0,1 0-2670,2-3 2670,0-1 864,2-3-864,1-3 6,2-3-1,11-5 7,-4-5-7,8-4 34,-7-5-22,0-3 11,-1-4 0,0-3-5,-4-2 284,-1-1-285,-3-2 12,-2 2-23,-2 1-125,-2 2 164,-2 2 6,-3 3 17,-1 4 3299,-1 3-3305,0 3-5,-1 2-6,0 3-17,0 2-16,-1 1 228,0 2-234,-1 2 71,-2 2-3,0 5-26,-3 4-27,1 4 21,-2 3-40,0 4-32,1 2-63,2 3-160,2 2-62,3 2-120,6 2-213,7 2-1727,9 2 918,11 1-966,10 0-7092,1-4 9507,-1-5 0,-21-16 0,-8-6 0</inkml:trace>
  <inkml:trace contextRef="#ctx0" brushRef="#br0" timeOffset="17316">21400 2945 20723,'15'-49'784,"0"-1"0,-2 5 1,-3 6-242,-7 9 216,-5 5-36,-6-4-460,1 12-67,-6-2 37,4 12-160,-1 4 35,-1 2-74,-3 4 203,-11 12-198,3 2-5,-8 11-3393,7-3 3404,2 5-23,2 1-532,1 4 510,2 3-258,3 3 244,6-8 0,2 2-2026,-1 19 2006,3-18 1,2 1-57,4 18 1406,4 0-1507,4-15 1,2 0 75,-2-10 1,2 0 4,4 8 1,4 0-71,5-5 1,2-4 39,16 13 56,-7-16 0,0-4 84,4-7 39,6-6 23,-21-16 597,7-15-530,-10 0 145,-2-3 1,-1-3-215,-2 0 142,7-18 5,-16 23 2887,0 0-2881,-3 2-6,1 1-22,-2 4-34,0-1 862,0 3-873,3-5-95,0 4 11,7-8 635,4 3-680,0-1-11,5 2 6,-5 3-6,1-1 6,1-2-1,0-3 1,1-4 11,0-2-680,-1-2 663,1-1-353,8-18 365,-7 11-12,5-14 11,-8 13 0,-1-2-11,0-4 5,-6 8 1,0 0-1670,6-23 1664,-7 19 0,-1 0 11,3-18-5,-1 0 5,-3 2 0,-2 4-5,-3 5 38,-2-12-21,-5 28 520,-1-7-526,-1 30-11,1 5 310,0 2-314,1 1 1859,-2 4-1850,-1 3 4,-2 5-6,-2 4-40,-3 6 34,-2 5 10,-3 7-10,-2 9 0,-1 3-1256,6-13 1,0 0 1248,-10 21 0,1 1 6,9-18 0,0-2-5,-1 3 0,0 0 2,0 0 1,1 2-500,-6 13 1,2 3 487,0-1 1,2 1 2,1-3 0,2 0-3,3-7 1,3-2-38,5-6 0,3-2-183,4-1 0,3-1 124,6 5 0,3-3-18,19 12 7,-5-28 0,2-5-883,11-4 915,15-6 29,-17-12 1186,-1-6-1139,-2-7 19,-13 2 1,-2-3 13,11-14-17,-13 11 1,-2-1 11,4-14 0,-1 0 5,-1 0 6,-2 1 12,0 4 496,-2 4-485,-3 4 352,-3 4-353,-3 5 6,-2 2 6,-3 3 1220,-1 2-1220,-1 2 781,-1 2-803,-1 2 657,0 3-652,0 1-28,-3 0-17,-2 3 11,-4 1 0,-4 4 12,-12 8-18,4-1 1,-8 5-12,10-3 6,2 1 0,3 1-5,1 1 5,3 0-12,1 1 12,2 0-5,3 0-12,2 0 17,0-1-28,2 0 6,3-1-1,1-2-10,4-1-1,2-2-5,2-3 28,2-2 5,2-3 12,2-3 38,18-12-27,-13 0 6,12-11 5,-20 3-6,-1-1 12,-3-2-18,-2-1 24,-1 0-7,-2 1-5,-2 1 23,0 3-23,-2 2 16,0 4-10,-2 2-6,0 3-6,0 2-10,-4 2-12,-1 1 16,-3 4-16,-1 2 23,-8 11-40,-3 9 11,0 2 6,3 4 6,7-8-17,5 1 0,2 0-1,2 0-10,11 7 11,0-9-349,9 6 388,0-12-23,2-3 6,2-3-5,-1-4-23,0-2 28,0-2 6,-2-6 6,0-2-12,-1-5 28,8-10-17,-9 1-670,5-9 676,-10 4 0,-2-3-6,-1-3 1,0-2-1,0-3-5,1 0-366,5-12 377,-5 14 11,2-7 23,-7 18-29,-2 3 340,-3 2-317,-1 3-6,-1 2 17,-2 1 683,-2 2-705,-2 2 431,0 1-437,0 1-26,1 2-13,1 1 0,0 2 0,2 0 0,1 0 0,0 1 0,0 0 0,1 0 0,1 3 0,0 4 0,2 2 0,4 3 57,11 9 58,1-4 16,9 10 2,-4-5 5,2 3 22,1 1-2,-2 2-19,-2 0-288,-4 1 130,-3-1-39,-5 1-33,-2-2-47,-4-1-22,-2-2-21,-1-1 2,-1-2-48,-1-1-19,-1-1-40,-1-2-53,1-1-126,-1-1-235,1-3-257,0-1-249,-1-3 1206,-2-3 0,3-3 0,-1-1 0</inkml:trace>
  <inkml:trace contextRef="#ctx0" brushRef="#br0" timeOffset="17642">23362 2769 22618,'-25'-39'226,"-1"1"0,3 1 0,5 12 1466,16 24-1131,0 0 465,4 6-1108,2 1 439,2 6-334,4 1 125,3 3 4,4 3 33,4 3-246,5 2 306,3 2-102,2 3-60,2 3 29,0 0-96,-5-2 0,1 0 0,5 8-586,-8-9 1,-3-1 512,-5 0-45,-6-2-18,-3-2-38,-4-2-106,-3-2 59,-5-2 20,-3-1-7,-4-3 388,-4 0-751,-3-3 998,-2-2-2705,-12-5 439,7-3-1295,-8-6-2430,12-5-1634,2-2 7087,4 0 1,7 6-1,3 2 1</inkml:trace>
  <inkml:trace contextRef="#ctx0" brushRef="#br0" timeOffset="17774">23442 2751 24423,'-25'44'-1903,"7"2"-2681,23 3 4507,-1 11 1,-3-29 0,-1 1-1</inkml:trace>
  <inkml:trace contextRef="#ctx0" brushRef="#br0" timeOffset="19131">2681 4394 16215,'-47'-1'1232,"1"-1"0,3 1 0,10 0-416,24-2-218,2 0-221,3 2-187,2 0-170,2 1 88,3 0 21,4 0 54,7 0 28,8 1 18,9 2-1,11 1-44,10 0-1762,-21-2 1,2 0 1623,3-1 0,2 1-8,4 0 1,1-1 115,3 0 1,1 0-1032,2 0 0,1 0 1137,1 0 0,0-1-810,1 0 0,1 1 795,-1-2 1,1 1 12,0-1 1,-1 0-255,1 0 1,-1-1 258,0-1 0,0 0-113,-1 0 0,-1 0-1,-1-1 0,0 0 146,-2 0 0,-1 0-275,-2 0 0,1 0-1,12-2 1,1-1-148,-3 0 1,-1-1 5,-1 0 1,-2 0-6,-7 1 0,-5-1 1333,9-3-1439,-6 0 45,-8 0 18,-6-1 65,-8 1 1062,-5 0-711,-7-1-125,-3 0-105,-6-1-189,-5 0-145,-5-2-932,-7-1 953,-6 0 394,-6 0-279,-6-1-473,-2 0 806,-3 0 139,0-1 143,2 1-46,3 0-96,2 1-45,6 2-15,4 1 166,0-1-262,10 4-80,1 0 2123,8 5-2279,4 3 2348,0-1-2396,1 3 1821,5 1-1550,1 2-100,8 4 28,0 3-1,6 4-177,2 3 240,3 2-16,4 5-371,0 2 27,2 4-438,-1 3 445,0 3-71,-2 3-101,-3 4-219,-6 3-325,-6 3-649,-7 3-3310,-10-14 1,-3-1 3267,-2 13 1,-5-1 0,9-36-1</inkml:trace>
  <inkml:trace contextRef="#ctx0" brushRef="#br0" timeOffset="21474">6482 4455 23241,'-13'-43'522,"0"-1"1,2 4 0,0 11-265,2 22 17,1 3-225,2 2 23,2 4-56,2 2 22,0 5-16,2 4-12,-1 5 6,1 3-12,0 2 7,0 3-7,1 2-5,0 3-610,1 0 626,0 1-10,-1-1-6,0-1 6,-1-2-1,-1-1-5,0-1 11,-3-3-11,0-2-22,-1-2 33,0-4 6,0-2 28,1-5 67,2-1 61,0-4 29,1-1 0,-1-1-29,0-4 685,-2-7-802,-1-1-11,-1-8-6,1 1-11,1-4-11,0-2-17,0-3 11,1-4 12,2-4-1226,-1-3 1225,2-4-10,2 0 10,0 0-5,2 4 28,2 5-192,-1 4 158,0 5 6,-1 3 0,-1 4-6,0 4 0,-1 3-5,0 2-6,0 2 1203,0 2-1203,-2 1 180,1 1-220,0 1 29,1 0 11,-1 1 23,2 0-23,-1 0-12,0 0 1,1 1 11,-1 1-11,-1-1 11,0 2-11,-1-2 22,0 0-11,0 1 6,-1-2-1,-1 1 29,-3 0-45,1-1-1,0 1 1,1 0 0,0 0 0,1 1-6,-1 0-5,2 1-12,-2 0 17,2 1 6,0-1-6,-1 0 12,2 0-7,0 1 1,0-2 6,0 1-7,0-1 1,-1-1-1081,1 0 106,2 0-991,2 1-4352,4-2-3081,1 1 8562,0-1 0,-4 0 0,-2 0 0</inkml:trace>
  <inkml:trace contextRef="#ctx0" brushRef="#br0" timeOffset="22657">6002 4411 10136,'-2'8'5500,"0"-1"-3752,2-7 4575,0 0-6048,3-6-6,0 2 223,5-10-284,-3 4 178,6-9-217,-4 6-18,3-5 73,-1-4-151,-1 4-1,3-8-21,-3 7 44,11-16-84,-6 14 6,10-10-6,-8 17 0,12-1-11,6 4 12,0 2-1,9 6-11,-19 6 5,6 4-10,-7 9 5,-7-1-11,2 8 33,-9 6-11,-4-4-11,-1 9 6,-6-8-3398,-2 1 3392,-4 1 5,-3 3-425,-11 13 425,5-10 7,-7 10-12,6-18 22,-5 4-11,8-10 17,-4 2 123,9-10-16,3-5 38,-1-1 18,6-5-6,0 0 3149,0-2-3205,-1-2-17,1-1-22,0-3 617,0 1-640,1-3-27,1 0-1,1 0 0,2-1-5,5-3-23,0 4-22,16-7 11,-9 10-6,10-1-5,-8 6 11,11 6 0,-5 1 0,7 6 0,-8 2-6,-1 2-3380,0 4 3375,-1 0-6,-4 2-171,-1 1 183,-5 1-12,-3 0 17,-6 10-23,-5-9-2190,-15 17 2218,1-18 1,-20 11 2059,13-18-2071,-10 2 6,12-11-11,0-2-6,2-3 139,2-2-161,2 0-107,2-2-604,-3-7-90,5-1-510,0-6 2178,9-14 0,3 16 1,1-8-1</inkml:trace>
  <inkml:trace contextRef="#ctx0" brushRef="#br0" timeOffset="23099">7090 4383 22867,'-2'-4'2201,"0"0"157,2 4-2346,-32-38-29,18 37 34,-36-13-12,32 42-3402,-7 13 3402,8-8-5,2 3-575,1 0 603,4 0-45,4-2 6,3-2-188,3-4 183,4-1 10,5-3-5,15 4 22,0-10-5,10 1-1,-6-12 8,1-3 4,14-8 5,-10-2 12,8-8 78,-10-12-51,-10 4 57,5-21-68,-15 15 51,-2-25-73,-6 16 2346,-4-13-2352,-2 13-5,-2 0 0,-3 3 5,0 4 752,-2 3-757,-1 5-6,-2 3-11,-3 4-17,-16 1-5,5 8-12,-13 1-39,10 7-61,-2 3-157,1 4-308,1 5-216,2 2-1118,4 4-6079,5 3-1554,6-2 9693,5-1 0,5-9 0,1-5 1</inkml:trace>
  <inkml:trace contextRef="#ctx0" brushRef="#br0" timeOffset="24023">7996 4559 16146,'5'0'5349,"-2"0"-274,-3 0-4997,35-50-33,-27 38-17,26-37-17,-34 52 11,-2 4 1,0 2-6,-3 12-6,1-2-6,-3 8 7,0 4-18,0-4-418,-1 7 429,1-8-10,-1 1 5,-1-1 5,-1 0 1,1-3-6,-1-2 5,2-3 117,1-5-83,3-3 78,1-4 40,1-4 140,2-4-213,0-4-28,0-6 303,0-4-286,6-15-39,1 5-824,6-12 823,0 7-5,3-1-5,2-3 10,0-1 1,4-1-6,-1 2-3138,2 2 3127,-1 3-12,0 5-199,-1 4 233,-1 6-17,8 0-22,-8 7-11,6 2 6,-9 5 5,1 2-12,0 3-4,1 5 16,-1 4-6,0 4 12,0 4-18,-3 3 540,-2 4-544,1 15 4,-7-9 2634,1 9-2617,-7-16-5,0-2 31,-1-3-26,-1-2-5,0-4 0,-1 0 6,1-7 5,0-1 676,1-6-637,0-2 341,3-7-380,0 0 17,14-27-11,-4 11 5,10-15-5,-8 15-12,1 0 12,-1 1 11,-1 1-11,-1 2-6,-2 3-5,-2 3-45,-1 5 44,-2 2 1,0 3-6,-2 1 17,0 2-29,1 1 7,0 3 5,1 4 0,0 2-6,1 4 1,1 1 10,-1 2 6,1 0-16,-1 0 5,1 0-11,0-1 22,-1 0-11,1-2 0,6 4-45,-3-7 45,6 2 0,-4-9-6,2-1 29,1-2-18,2-3 7,13-9-1,-7-1 0,8-9 0,-11 2 6,-1-2 28,4-14 11,-3-5-28,-2 1-753,-6 4 770,-7 15 22,-1-1-32,-3 7-35,1-1 0,-3 10 0,1 0 0,-1 4 764,0 0-764,0 6 0,0 0 0,0 12 0,1-2 0,0 8 0,0-4 0,-1 3 0,2 1 0,1 0-46,0 1-156,3 0-3537,0 0 3263,3-1-190,2 0-2133,9 7-410,-4-9 3209,10 3 0,-16-17 0,-1-1 0</inkml:trace>
  <inkml:trace contextRef="#ctx0" brushRef="#br0" timeOffset="24200">9064 4134 23399,'-2'-7'1720,"-1"2"-1165,3 5-3227,0 0 840,1-8-946,2 19-2655,2-2 5433,2 24 0,-3-15 0,-1 0 0</inkml:trace>
  <inkml:trace contextRef="#ctx0" brushRef="#br0" timeOffset="24566">9362 4403 27454,'8'-6'23,"-3"7"-18,-7 23-5654,0 2 5649,-1 2 327,0-1-322,0 1 389,0-1-382,0-2-409,0-1 397,1-4 5,0-2 6,0-5 2426,2-3-2369,-1-4 1226,1-3-1182,0-2 1100,1-9-1128,2-1-11,2-10-6,3-2-11,2-3 62,10-18-2680,-2 7 2623,7-11-902,-5 12 853,13-12-467,3 6 455,2 1 0,-2 14 0,-10 13 0,-2 5 0,0 2 0,7 4 0,-1 11 0,0 0 0,-4 12-41,-3 14-138,-7-5-112,5 13-241,-10-8-381,0 0-835,0 2-3106,-1 1 4854,4 3 0,-7-19 0,0-2 0</inkml:trace>
  <inkml:trace contextRef="#ctx0" brushRef="#br0" timeOffset="26207">10830 4596 24658,'45'-33'566,"-1"1"0,-3 2 0,-8 3-180,-15 3 331,0-7-493,-6 10-39,-1-3-2,-6 14-43,-3 3 72,0 2-162,-2 3 49,0 1-99,-9 14 11,2 0-11,-9 14 11,-3 14-16,5-6 10,-6 14-240,6-11 230,-4 20-18,6-14 26,4-8 0,1-1-14,1 3 16,-1 12-3326,6-29 3332,0-1 28,1-13-5,0-4 153,0-3-169,0-4-18,2-14 0,0 0 0,3-13 0,6-14-1180,0 8 1180,7-19 0,-3 11 2445,2-5-2445,1-4 0,0 3 0,3-2 0,-4 11 0,0-1-650,4-9 1,0 2 649,-6 17 0,-1 5 0,5-9-346,-2 6 346,-1 5-1243,-1 5 1243,-2 7 234,-2 3-234,-1 5 1040,-1 2-1040,5 2 325,-3 4-330,3 2 3391,-2 5-3364,2 4-16,0 2-28,6 17-29,-7-5-688,2 12 716,-11-9 1,-9 1 11,-7 2 0,-9 0-1,-8 1 7,-6-2-12,-3-2-1539,-2-2 1561,2-5 6,2-4 12,5-5-18,4-5-2612,6-3 2630,5-4 38,5 0-26,4-4 365,2 0-400,2-2 1128,2-2-1128,0 3 3392,1 0-3392,1 2 0,2 0 0,1 1 0,3 0 0,10 6 0,0-1 0,9 7 0,13 8 0,-7-3-24,13 8-15,-10-7-1626,18 8 1446,-11-6-122,14 5-85,-15-9-117,0-2-146,2-2-96,-1-2-144,0-5-191,-2-3-462,-2-2 171,-4-4 101,-5-3-231,-1-8 1407,-12 1 324,-3-4 275,-11 3 241,-2 1 1215,-4-8 6,-2-4-1126,-1 0 554,-1-8-777,2 16 1734,-2-10-1943,2 14 263,0 0-397,2 7-67,-1 4-67,1 0-34,0 2-11,0 1-34,0 2-10,0 2-1,-1 4-28,-1 9 23,1-2-1,-1 7-5,4 1-5,1-5 5,2 4 0,3-8-6,2-1 6,4-3-6,2 0 29,9-3-18,-4-3 18,6-1-18,-7-6 12,0-1 6,-1-6 10,-1-2 18,2-9-23,-4 0-6,0-6 40,-6 3-34,-3-1 11,-1-2 6,-1 0 16,-5-10-22,0 10-11,-4-5 6,0 15 0,-1 2-6,1 4 0,-2 2-23,-1 4 6,-1 2-5,-8 5-6,4 3-6,-6 4 6,7 4 6,0 2 11,2 4-17,2 4 0,2 3-6,3 2-11,3 18 6,2-10-499,4 12 493,3-16 1,6-1-40,12 10 5,-1-11-761,10 6 745,-4-14 0,2-4-300,2-3 311,2-5 11,-2-5 28,0-2 6,-4-7 5,-1-3 6,-2-6 0,-2-4-5,-2-3 16,-1-1 0,-4-3 6,-1 0 5,-4-2 1,-2 0 5,-3 1 477,-2 1-454,-2 2-1,-2 3 12,0 4-6,-1 3 762,0 3-779,-1 3 332,1 3-360,-2 1-22,1 2 11,0 2-11,-1 3 0,0 3 11,0 3-6,-1 9 0,2-2 1,0 7 5,1-5 0,1-1 5,3 2-5,1-1 0,3-2-5,1 0-1,2-4 1,0 0 5,2-4 5,1-2 6,2-2-11,1-4 12,0-1-1,1-3 0,0-4 0,1-5 0,-1-4 6,0-3 6,-2-3-1,0-1 0,-2-2-5,-2-3 67,5-28-60,-7 19-1984,4-18 1960,-8 28 0,-2 6 0,0 3 0,-2 5-63,1 2-49,-2 5-56,1 1-84,1 4 1882,0 2-2084,3 3-89,1 2-101,3 5-124,4 1-100,2 5-1530,16 9 965,-5-5-1023,12 8 1168,-9-12 240,3-1 399,0-4 526,0-1 363,-2-6 332,-4-1 2161,0-4 611,-10-4-2028,-4-1-370,-9-4-217,-4 2-152,-1-2-90,-1 1 753,-1-1-920,-1 2-57,-1-1-62,0 2-38,0 1-51,1 1-6,-2 2-83,1 1 5,-1 3-23,1 4 6,-1 2-11,-1 3 0,0 3 0,2 2 0,0 3 0,2 1-16,1 1-286,1 1 263,2 1-40,2 0-61,2-1-381,8 10 12,-2-9-219,4 4-371,-6-11-631,-1-4-1250,-2-3 2980,-1-4 0,-3-3 0,0-2 0</inkml:trace>
  <inkml:trace contextRef="#ctx0" brushRef="#br0" timeOffset="26373">13016 4274 19893,'0'-8'3417,"0"1"-2594,0 7-207,0 0-174,-20-60-730,12 41 355,-4-14 1,0 3 112,6 23-225,2 5-22,1 0-51,2 4-17,1 3-128,1 4-197,2 4-251,1 4-115,5 2-1280,2 2-2919,2 2-3712,1-2 7889,-2-4 0,-5-8 0,-4-3 0</inkml:trace>
  <inkml:trace contextRef="#ctx0" brushRef="#br0" timeOffset="26832">13507 4409 21377,'0'-5'3013,"0"2"-683,0 3-2078,-15-60-591,9 42 411,-3-16 1,-1 5 273,3 24-307,0 3-11,-2 1 114,0 3-119,-1 2 48,-1 4-54,1 3 324,1 4-352,2 4 22,2 3-6,3 4 1,0 2-6,5 2 0,2 1 22,12 13-1431,-2-9 1409,9 9 0,-5-16-497,0-1 508,1-1-5,-2-1-17,-1-2 16,-3-2-10,-4-1-157,-4-4 162,-2-1-16,-5-4-35,-4-3 23,-5-3-39,-4-3-45,-5-1-34,-2-5 997,-14-7-1131,9-3 11,-7-7 17,13 2 549,3-2-767,2-17 290,6 7 74,2-13 78,6 11 112,3-12 39,1 13 34,1-8 242,0 19-180,-2 1 16,1 3-3386,-2 1 3380,1 3-16,0 1-11,0 1-23,0 2-17,1 2-22,-2 2-50,0 2 3358,0 2-3414,-1 0-34,0 6 11,-2 2-28,-2 8 23,-2 3 5,-2 6-17,-2 5 17,-1 3-16,-1 4-40,-2 2-67,0 1-571,0 2 117,0 1-397,1-1-343,2 1-530,5-2-7995,3 10 8979,5-20 1,0-1 0,-1-22 0</inkml:trace>
  <inkml:trace contextRef="#ctx0" brushRef="#br0" timeOffset="27065">13822 4492 22806,'1'-6'3002,"-1"0"-2308,0 6 1194,0 0-1888,5-39 11,-5 38-11,3-25 5,-6 52-5,0 3-11,-3 20-56,3 4-3415,-1 2 3309,4-6-74,5-15-111,5-2-213,6-2-303,6-3-2694,4-3 1429,5-6-5248,2-5 7387,3-5 0,-17-5 0,-1-2 0</inkml:trace>
  <inkml:trace contextRef="#ctx0" brushRef="#br0" timeOffset="27233">14030 4172 25099,'-16'-40'205,"0"0"1,1 1-1,3 10-244,9 22 62,2 1-403,1 5 72,0 7-224,3 3-3605,1 8 3001,2 4-2607,1 5 730,0 5 2617,0 7 0,-2-17 0,-2 0 1</inkml:trace>
  <inkml:trace contextRef="#ctx0" brushRef="#br0" timeOffset="27619">14450 4472 20733,'2'-4'3327,"-1"0"-50,-1 4-3165,-44-49-1333,22 42 1240,-7-16 1,1 5 8,5 31 392,1 3-403,2 3-11,3 1 208,1 1-203,2 1 0,2-1-11,3-1 6,3 0 653,3 7-648,5-7-11,11 11 0,3-14 12,22 4 4,-9-12 7,13-1-1,-9-7-1022,1-5 1039,-1-3 17,-1-4-16,-4-4 27,-4-3-221,-5-2 216,-3-3-2977,-5-4 2965,-3-2-5,-5-5-6,-1-2-306,-5-3 289,-1 0-5,-5 0-6,1 4 471,-7-5-482,4 15-11,-3 2-28,5 16 147,-2 5-147,0 7 11,-2 4 3117,-2 6-3246,-5 19-28,5-6-694,-1 28-1098,14-4 291,6-1-852,8-3-7293,13-10 7835,-7-14 0,0-3 1,-12-16-1</inkml:trace>
  <inkml:trace contextRef="#ctx0" brushRef="#br0" timeOffset="27991">14971 4499 24731,'-4'-39'148,"-1"0"1,-2-22-127,7 59-39,1 3 786,1 4-764,2 3 725,0 9-708,6 39-38,-2 1-316,-3-20 0,-1-1 344,-1 23-24,-7-2 234,-2-16-239,-5 10 62,-8-9-28,8-19 350,-6 4-317,11-23 79,1-7-79,2-6 1131,2-7-1130,1-5 646,3-3-697,3-5 0,10-17-951,-1 9 951,8-12 0,-3 18-3077,1 2 3077,1 3 0,1 3-135,1 4 135,-2 5 0,0 3 0,-2 4 623,8 5-623,-6 2 0,6 5 0,-7 4 0,1 2 0,0 4-181,14 20-211,-14-10 3039,9 17-3750,-19-16-796,-1 3-2551,1 2 4450,1 4 0,-6-16 0,0-1 0</inkml:trace>
  <inkml:trace contextRef="#ctx0" brushRef="#br0" timeOffset="28591">16912 4808 19305,'2'-8'3753,"0"2"-2958,-2 6-112,6-69-1938,-5 38 1521,2-12 1,-1 0 752,-5 14-633,-2 2-61,-2 3 228,-1 4-363,-1 3-50,-1 4-39,-1 3-45,0 4-23,-2 3 967,-1 3-995,-3 4 7,-2 6-7,-12 16 6,6-1-406,-9 13 401,14-8-1343,0 2 1343,5 0-6,3 1-11,5 12-12,13-1 18,3-1-667,13-8 661,1-16-2358,5-4 2369,3-4 5,2-3 596,1-5-590,-1-5 45,10-13-6,-11-1-515,6-13 515,-16 3 96,1-19-79,-10 7-6,-1-15-16,-10 11 34,-9-19-46,1 13-209,-6-10 215,0 21 6,1 6 2626,0 5-2632,-1 5-27,1 7 355,0 5-361,-1 3-12,0 4 6,-1 4-11,-2 3-6,0 6 756,0 5-801,-1 5 887,0 4-1094,2 4-218,2 4-292,3 2-419,5 4-808,3 2-2541,9 2 4275,7 7 0,-6-24 1,3 0-1</inkml:trace>
  <inkml:trace contextRef="#ctx0" brushRef="#br0" timeOffset="28966">17708 4446 20250,'5'-52'607,"-1"0"0,1 6 0,-3 5 1397,-2 7-1662,-3 8-90,-3 6-73,-3 7 869,0 4-970,-1 5-28,-1 2-61,0 7 514,0 5-503,0 11-1891,-2 8 1908,0 10-17,0 8-393,2 9 393,7-24 0,-1 0 0,1 4 0,0 2-668,1 1 1,1 2 658,0 4 1,0 0-4,1 4 1,0 1-832,0 1 0,1 5 779,2-1 1,0 5 0,0-2-5,-1-12 1,1-1 0,0 2 200,0 14 0,2 3 0,-1-4-268,0-16 1,0-2 0,-1 1-146,1 14 0,-1 2 0,0-1-178,0-5 0,-1-2 1,0 0 440,-1-1 0,-1-2 0,0-2 28,-2 6 1,-2-8 646,-8-3-608,-5-14 23,-3-13 1845,-3-8-1711,-12-25-100,9-3 306,-6-22-267,13-1 22,4-7-6,6-5-33,4-5-79,4 29 1,1 0-9,3-1 0,2 0-3,-1-1 0,2 1-5,3 0 0,1 1-20,1-1 0,1 1 0,1 1 0,1 1-3,2-1 0,0 1-8,1 0 0,1 2 11,1 0 0,2 1-23,-1 0 1,2 1-18,1 2 1,1 1-39,-1 1 0,2 0-79,0 1 0,1 1-327,23-17-326,2 1-808,-1 3-1225,-2 1 2829,5-2 0,-25 16 0,-3 2 0</inkml:trace>
  <inkml:trace contextRef="#ctx0" brushRef="#br0" timeOffset="30008">19266 5326 21965,'5'-4'1317,"-2"1"-6468,-3 3 5644,50-65-17,-26 32 239,8-10 1,0-3-362,-8 4-69,1-6-44,-2-4-62,2-5-397,-13 27 0,0 0 277,1-2 0,0 1-26,0-2 1,1 1-354,-1-1 1,0 1 363,0 0 1,0 1 0,-2 0 0,-1 1 112,9-26 22,-7 6-11,-4 6-34,-4 7-27,-3 6 2114,-4 8-2165,-1 4-1918,-5 6 1885,0 5-1,-3 4 343,-2 2-370,-2 6 165,-4 4-160,-2 8-110,-13 23 105,6-4-1,10-8 1,0 1 615,-8 19-616,1 4-5,1 5-550,9-12 0,1 0 555,5-10 1,0 0-21,-1 11 1,1 0 33,4 16-134,8-21 0,3 1-76,8 19 73,-1-23 1,2-1-192,16 11-27,6-4-50,6-5-69,5-2-4,4-8-12,0-5 56,2-8 119,-2-8 94,-2-4 174,-2-9 8,-15-5 1,-1-2 52,16-12 230,-17 6 0,-2-2-152,8-12 52,-2-4 55,-4-2 22,-2-3 3,-12 11 1,0 0-1262,6-17 1188,-9 18 1,-1 1-345,-2-8 566,-3 5 449,-4 5-533,-4 5 1977,-9-1-2151,-1 8-22,-7 0-40,1 10-16,-2 2 2755,-11 4-2783,7 3-1,-15 12-21,16 0 10,-6 9 1439,8-5-1456,2 3 543,1 0-548,-3 11 0,6 0 12,3 0-6,7-6 11,8-11 0,1-2-12,5-3 12,2-4 12,2-2 4,1-4 1,1-2 34,10-11 49,11-15-55,-7 2-6,4-8 23,-19 14-6,-2 0 0,1-1-11,-3 1-6,0 1 6,-1 1 5,-1 2 6,-2 4 11,-2 2 29,-2 4-68,-2 1-12,0 3-27,-3 7 11,-1 1 6,-7 15-12,3-6 6,-4 8-11,4 4 22,4-6-11,0 6 0,6-9 0,3-1-11,4-2-11,6-1 22,3-3-3392,4-2 3380,5-3 35,3-4-23,2-2 33,18-8-27,-14-2 16,12-9 51,-10-10-6,-11 3 9,-6-4 0,-2-2-37,-4-4 6,5-21 16,-16 23 2831,-2-1-2892,-1 3 0,-2 1-155,0 4 155,-1 1 0,-1 4 0,0 3 0,0 4 0,0 2 0,1 3 0,0 2 0,0 3 0,1 1 516,0 2-516,0 4 163,0 2-163,0 17 0,0-1 0,2 27 0,1-14 0,3-2 0,1 1 0,6 7 0,8 12 0,-5-17 0,2-2 0,2 10 0,-9-14 0,0 7-483,-18-9-1124,-19-4-51,-5-2-3065,-15-8 4723,0-8 0,22-4 0,-1 0 0</inkml:trace>
  <inkml:trace contextRef="#ctx0" brushRef="#br0" timeOffset="30407">21077 5103 26139,'20'-39'155,"-1"0"0,-1 3 1,-2 5-156,-4 4 0,0-1 0,0-3 0,-1-3 0,3-21 0,-6 9 0,0-16-1125,-6 16 1125,-1-2 0,-1 0 0,-2 0 0,-4-15 0,-1 21 0,-3-8 0,3 27 0,0 5 0,1 6 935,0 4-935,3 4 512,0 1-512,0 5 492,-1 2-492,-2 5 1252,-2 4-1252,-7 20 0,3-2 0,1 2 0,0 2-1596,1 13 1596,5-15 0,0 0 0,3 17-1030,7 1 1030,5 1 0,7 1-1516,7 0 1516,3-1-225,5-1-2103,4-1 1897,1-2-322,-9-17 0,1 0-249,15 13-1715,-10-14 1,0-2-6571,-3-5 9287,4-2 0,-26-16 0,-4-3 0</inkml:trace>
  <inkml:trace contextRef="#ctx0" brushRef="#br0" timeOffset="30556">21036 4782 26754,'35'-25'-326,"0"1"0,0 0 0,15-10 0,-2 10-344,-14 21 1,0 5-1986,0-2 1,0-1 52,0 1 1,1-1 2601,4 0 0,-3 0 0,4 0 0,-3 0 0</inkml:trace>
  <inkml:trace contextRef="#ctx0" brushRef="#br0" timeOffset="30923">22736 4810 24089,'7'-48'470,"-1"0"1,0 5-1,-2 7-117,-4 12 562,0 6-691,-1 4 121,0 4-272,-1 4 0,1 3-117,-1 2 345,0 4-335,0 3 29,-3 20-18,2 0-16,-2 17-526,3-4 419,1 3-106,0 3-179,1 3-678,2-2 0,0 2-39,2 13-308,0-14 0,0-2-795,3-1-1104,-1-7-2014,-1-7 5369,0-4 0,-3-14 0,0-3 0</inkml:trace>
  <inkml:trace contextRef="#ctx0" brushRef="#br0" timeOffset="31182">22740 5168 11833,'-3'-10'7836,"1"3"-7100,-8-24 1,-3-6-2276,2-1 2009,-4-8 0,0-3 281,2 0-169,2-2-67,0-1-55,2-1-29,3 2-2756,2 4 2593,2 4-83,5 4-20,2 4-81,4 5-366,5 5 316,3 5-6,4 2-17,4 5-5,5 4 5,24 8 0,-10 8-11,16 8 11,-16 8-25,-14-1 0,0 3 3,14 15-6,-10 0 0,-3 2 171,-1 11-179,-13-18 0,-2 1-37,-3 14-16,-5-3 11,-8 0 0,-8-3 1983,-8-4-1956,-9-4 7,-5-5 10,-7-5-16,-2-3-11,-3-6-29,0-4 7,-1-4-1,2-4-34,3-4-100,5-4-157,5-3-253,5-4-413,7-2-757,6-3-1503,5-2 3290,5-4 0,2 10 0,0-1 0</inkml:trace>
  <inkml:trace contextRef="#ctx0" brushRef="#br0" timeOffset="31923">23761 4784 21422,'-4'-8'2319,"1"2"-1697,3 6-85,0 0-106,-62-26-105,36 18-209,-12-6 1,0 2 28,14 10-23,1 1 50,-13 13-167,16-3 5,-8 11-11,18-6 0,3 3-17,3 0 12,2 1 5,1 0 0,2 1 28,3-2-34,3 0 6,4-1 17,3-2 11,0-2 112,6-1-17,-4-6-16,3 0 38,-5-6-27,0-4-17,1-4-1,1-3-21,0-2 22,0-1-6,-1-2 0,-1-1 11,-2-1 57,1-8-62,-4 6-51,0-3 12,-5 10-6,-2 4-12,-1 2-4,-1 3-7,0 3-33,0 1-11,-2 4 0,-1 1-12,-3 4 18,0 2-1,-4 8-33,3-1 28,0 6-23,4-5 6,2 0 28,5 1-112,11 10 34,4-8-17,13 7-326,-2-10 242,5-2-2771,3-2 2715,1-4-447,13-4 592,-16-4 56,6-7 40,-20-4 11,-4-5 11,-4-2 33,-4-3 185,-2-1-168,-3-2 29,-1 1 33,-2 0 2651,-2 1-2499,0-5-180,0 8 22,0-1-28,-1 10 473,0 3-517,0 2-29,0 2-33,1 0-11,-2 5 11,2 1 34,-1 6-57,0 15 6,2-7 6,1 13 0,2-13 11,3 0-28,1-1 22,3 0 1,1-2-1,1-2 12,1-2-12,-1-4 17,1-3 23,4-5-6,-3-4 6,4-5 5,-4-4 78,7-13-55,-5 3-2787,4-10 2809,-7 7-1452,0 0 1498,-2-1-1068,0 1 938,-2 2-121,-2 4 121,-1 2 1842,-2 5-1842,-1 4 1694,-2 3-1694,-1 4 1580,-1 3-1580,0 5 0,-1 7 0,-2 10 0,-2 20 0,-1 5-923,2-14 1,0 2 922,-3 25 0,1 3 0,2-17 0,2-2 0,-1 6 0,2 1 0,-1 4 0,2 1 0,-1 4 0,1 2-764,0-19 0,1 1 0,0 0 569,0 0 1,0 1 0,0 6 194,0 5 0,0 9 0,0 3 0,0-3 0,0-11 0,1 9 0,0-3 0,-2-3 0,1 0 0,-1 0 0,1 0 0</inkml:trace>
  <inkml:trace contextRef="#ctx0" brushRef="#br0" timeOffset="32949">2636 6275 12603,'-56'7'649,"0"-1"1,2 0 0,6-1 2845,11-2-3221,8-1-134,17-1 1314,10-1-1443,6 1 854,3 1-848,9 1 11,8 2 17,34 0-17,-1-1-17,-14-2 0,1-1-17,-3-1 1,-1 0-1135,5 0 1,0-1 1127,5 0 1,0 0-218,2-1 1,0 0 222,2-1 1,0 0-1,0 0 1,0 0-694,0-1 1,-2 0 684,0 1 0,-1-1-3,-2 0 0,-1-1 456,-3 1 1,-1-1-451,-2 1 0,-1-2 5,8-2 1,-2-1 16,-14 2 0,-2 1 25,5-3 1,-3-1 1933,-4-3-1802,-9-1 268,-12-7-240,-10 4 764,-22-15-719,0 10 5,-17-6 57,6 8-37,6 6 0,-1 1-9,-13-7-38,-12-4 1747,24 11-1759,7 1-22,5 2-60,8 3-8,3 1-27,5 2 16,3 1-111,6 1 10,4 4-10,6 5-1,7 5-5,5 4 22,4 5 1035,4 4-1102,0 4-45,-1 5-106,-5 4-1503,-3 6 1139,-8 3-2933,-6 3-496,-9-13 1,-5 2 3999,-2-4 0,-2-2 0,-1 23 0,-4-23 0</inkml:trace>
  <inkml:trace contextRef="#ctx0" brushRef="#br0" timeOffset="34144">6148 6040 20067,'-1'-3'2481,"0"1"95,1 2-2525,-11-18 77,3 31-44,-8-13-10,4 37-644,0-3 626,-1 5-6,-1 2-5,-3 16-23,7-15-16,1 8 11,10-8-67,13-6 61,1-3 0,10-11 28,-3-13 12,2-4 16,2-3 28,2-7-5,0-3 16,2-6-11,-1-6 79,-4-2 0,-1-3-1022,3-8 915,-6 7 0,-3 0 73,-6-5-194,-3 2 171,-2-1 177,-1-8-171,-3 13-22,-2-2 39,-1 16 863,-2 8-1009,0 5 837,-2 8-831,0 6 0,-3 17 5,1-6-5,-1 11-5,4 0-1,2-10-458,1 7 459,4-14-205,9 6 216,0-9-18,8 4 18,-2-13-3186,3-2 3191,1-4-542,15-6 542,-9-4 62,10-6-51,-12-4 17,-1-3 12,-2-2-1,-3-3 51,2-14-45,-8 7-300,2-26 289,-11 23-6,-2-11 6,-4 16 39,-3-8-50,-1 12-1,-3-4 2742,2 15-2775,-1 1 812,1 7-858,1-1 235,3 8-273,1 3 765,0 4-861,0 4-144,2 5-214,3 2-280,4 3-269,4 1-699,3 1-773,4 2-6678,-1-3 9065,-1-2 1,-8-10 0,-4-3 0</inkml:trace>
  <inkml:trace contextRef="#ctx0" brushRef="#br0" timeOffset="34517">7097 6309 21993,'-3'0'3086,"1"0"-223,2 0-2852,-30-15 11,23 11-16,-21-11 5,35 14 0,2 0 6,6 0 0,2-2-12,4-2-21,2-1 60,14-8-10,-11 3 28,7-6-6,-14 3 50,2-11-56,-7 5-5,-1-6-6,-7 8 12,-4 0 5,-1 1-23,-3 2 1,-1 0-6,-4 3-21,-2 1-7,-3 2 0,-7 0 0,3 4 0,-13 1 0,10 6 0,-6 2 0,8 3 0,1 2 0,1 2 0,4 2 0,0 2 0,3 1 0,2 3-13,2 2-26,2 2-17,0 3-39,5 2-331,10 11 46,2-9-801,11 8 363,-3-12-258,4-2-156,1 0 28,4-1-2907,18 2-1070,-9-10 4680,18 0 1,-35-13-1,-2 0 1</inkml:trace>
  <inkml:trace contextRef="#ctx0" brushRef="#br0" timeOffset="35144">7648 6307 16297,'0'-5'5791,"0"1"-2082,0 4-3188,-6-67-90,2 45-3088,0-16 1,-1 3 2919,0 24 1359,1 3-1466,-1 2 821,1 1-898,1 2 27,0 2-111,0 0 3397,1 4-3392,-2 1 5,2 3 18,-1 3-23,1 1-12,0 7 18,1-5-12,1 5 1,2-8 5,0-1-23,5 0 35,2-2-12,3 0 0,5-2 11,3-3-6,4 0 7,3-2 21,2-4-5,-1-2 17,-1-4 78,5-10-16,-11 2-23,2-9-6,-13 6-11,-5-2-44,-2 0 6,-2-2-29,-5 0 0,-2 0 0,-5 1 0,-2 2 0,-1 2 0,-1 4 0,-1 2 0,0 4 0,0 3 0,-1 4 0,1 2 0,1 4 0,0 3 0,1 4 0,2 4 0,0 2 0,1 4 0,0 2 0,3 4 0,1 3-3392,3 2 3392,2 4 0,0 2-845,5-1 771,3 0-525,5-2 414,2-3-44,4-2-74,3-1-22,3-4 29,2-2-40,3-3-73,3-5-45,1-5 2662,2-4-2734,1-5 94,1-5 1207,1-4-1111,0-6-2514,-2-4 2699,-2-2 84,-3-2 25,-4-3 87,-3-2 22,-4-4 34,-5-2 67,-2-5 89,-5-1-476,-2-3 622,-3 0 62,0 2 6,-5 0-12,0 3-50,-4 1-51,0 3-27,0 2-18,1 3-27,1 3-51,1 4-28,0 5 107,2 1 2905,1 6-3152,0 2 41,1 6-108,0 2 804,0 4-804,0 3 0,4 19-3392,0-1 3392,4 15-520,-3-3 520,1 5 0,-1 2 0,-1 3-958,0 2 902,-1 2-56,-1 1-67,0 0-90,0-1-145,0-1-219,2-3-212,2-2-175,3-5-151,2-5-2285,12-1-89,-3-17 554,9-1 2991,-2-17 0,-13 0 0,1-1 0</inkml:trace>
  <inkml:trace contextRef="#ctx0" brushRef="#br0" timeOffset="36091">8584 6250 15679,'-1'-47'1023,"0"0"0,1 5 1,-2 5-330,-3 11-111,-1 4 2118,-1 3-2332,-1 4 875,1 2-1031,0 4 462,1 1-585,0 4 1761,3 0-1812,-1 3 0,-1 0-39,-1 4 6,-3 3 11,-10 12-6,2 1 0,-10 10-995,2-2 995,-4 5 12,-4 0-1,-2 2 1,-1-2 5,-9 7-23,16-13 12,-3 4 11,24-14-17,6-2 12,9-5-23,8-2 22,7 0-11,8 0-266,9 0 261,7-1-12,7 1-16,3-1-12,-16-1 0,1-1-759,3 1 1,0 0 649,0-1 0,0 1-36,-2-1 0,-3 0-258,19 1-123,-3 0-288,-3-2 69,-7 0-313,-5-2-1426,-6-1 1146,-6-1 120,-6-2-1101,-3-12 2521,-10 4 594,-4-8 2221,-11 7-1694,-5 2-46,-3 0-195,-3 2-135,-1 0-96,0 3 150,0 0-357,2 2 1657,0 0-1803,2 2-66,2 0 560,-4 0-718,8 1-16,-1-1-33,8 0 78,0 0-197,4-2-31,1-1-41,4-2 0,3 0 0,3-2 0,4 0 0,2-1 0,4-2 0,1 0-1328,0 0 1328,1-2-2952,-2-1 2952,-1-3-102,-3-2 102,-1-2-1940,-2-4 1940,-2-3 0,-2-4 440,-3-3-440,-2-4 0,-3-4 0,-3-4 0,0-4 0,-2-1 0,-1-1 0,-1 4 0,-3 4 0,-1 8 0,0 7 0,-2 8 2158,1 7-2158,0 4 0,1 4 113,1 3-113,2 2 3284,0 1-3284,1 3 327,-1 2-327,0 4 0,-3 5 0,1 6 0,-2 7 0,-1 7-3392,0 8 3392,1 7 0,0 6-1135,4-12 1,1 2 1134,0-11 0,1 1 0,1 12 0,0-1-83,5 16 83,5 0-395,6-5 395,4-2-90,7-15 0,3-1-45,9 6 76,-7-13 1,2-4-155,18-9 123,-14-9 12,10-5 11,-18-11 44,-3-4 29,0-6 2037,-4-5-2038,-1-2 12,-6-5 95,4-31-50,-10 21-1434,2-21 1467,-10 34 39,-1 4 429,-1 7-468,-1 5 2512,0 4-2573,-3 5-29,-1 5 1,-1 3 2572,0 6-2572,-1 3 5,1 22-5,3-13-1,3 14-10,5-19 21,4-1-10,3-3-12,1-1 12,15 1-6,12-5-1084,3-2 1050,4-5-2997,-11-5 3048,-1-3 0,-1-2-1667,-4-5 1650,-2-4-253,4-8 253,-10 4 0,1-5 0,-12 9 502,-5 3-502,-2 2 2337,-2 4-2337,-1 1 2606,-1 3-2606,-1 1 580,-6 15-580,-6 9 0,-2 9 0,-9 21 0,10-14-551,-4 15 551,5-7-972,2 6 972,4-8 0,1 4-68,1-10 1,2 1-1087,-3 16 0,2 1-182,1-11 0,0-1-3580,1-3 1,0 0 4317,0-4 1,0-3 0,1 3 0,0-16 0</inkml:trace>
  <inkml:trace contextRef="#ctx0" brushRef="#br0" timeOffset="38247">11958 6148 25410,'-13'-40'216,"-1"1"1,2 2 0,3 10-116,9 22-62,0 2 39,0 0-27,0 2 1018,0 0-912,1-1-34,0 0-33,1-2-17,-1-1-6,1 0 51,0-3-12,0-1-61,1 1-12,-1 0-5,-1 3-11,1 0 0,-2 2 5,2 0 1,-2 1 89,0 0 130,0 1-242,0 0 0,-1-1 0,-1-4 0,0 1 0,-1-2 0,3 2 0,-1 1 0,0 1 0,1 0 0,0 0 0,0 1 0,-1 1 0,0 5 0,0 2 0,-1 9 0,2 1 0,-1 5 0,0 6 0,-2 4-207,1 6 207,-2 3-976,0 4 976,-1 0 0,-1 0-3000,0-1 3000,0-3 0,-2 15-197,2-17 197,0 7 0,2-20 120,2-6-120,0-4 644,0-6-644,0-2 3281,2-4-3281,-1-1 333,1-8-333,0-10 0,0-3 0,0-8 0,2 1 0,1-2 0,4-3-542,2-3 542,3-3 0,1-5-1336,2-3 1336,2-4 0,1-1-2769,0 0 2769,0 3 0,-2 4-400,-1 4 400,-2 7 20,-1 4-20,0 5 833,-1 4-833,2 3 0,0 3 2994,10 1-2994,-4 4 0,7 3 0,-6 4 696,0 3-696,2 2 506,-2 5-506,13 16 0,-16-6 0,7 12 0,-20-13 0,-3 2 0,-4 0 0,-5 0-41,-7 1 47,-6 1 5,-22 8-3379,8-9 3368,-14 6 0,2-9-140,14-7 140,-6 0 0,15-8 0,11-1 0,2-2 0,9 1 0,1-1 0,3 3 3323,1-1-3323,4 4 0,3 1 0,3 1 0,5 2 0,3 0-3183,3 2 3183,5-1 0,2 0-101,3 0 101,1-1-2235,3 0 2235,0 0-968,17 3 700,-13-3-130,13 1-123,-17-4 1208,2-2-1510,-1-1-102,2-2-2214,16-1-686,-3-4 2447,-4 0 594,-13-4 611,-22 1 2981,-5 0-2041,-6-2 1826,-3 0-1164,-6-2 957,-2 0-991,-4-2-236,-2 0-190,-1-2-174,1-2-133,-1 1-102,1-1-90,0 3 306,1 0-463,0 2-55,2 1 145,-3 0-257,5 4-62,-1 1-23,5 4-44,3 0-67,1 1 39,2 4 11,3-1 0,3 6-17,3-1 0,2 2-11,2-1 6,1 1 5,2-2 11,2 0 1,0-3 5,2-1 28,8-2-23,-8-4 1,6-2-1,-13-5 1,-1-1 5,-2-4 12,-2-1-7,-1-3 7,-3-1-1,-2-3 1,-2 0 16,-2-1 0,-1-1 6,-1 2-6,-4 0-4,-5-6-35,1 10 0,-4-4 0,3 12 0,-2 3 0,1 3 0,-1 2 0,1 1 0,-1 3 0,1 3 0,0 3 0,-5 14 0,4-2 0,-3 12 0,6-3-496,3 3 496,3 3-716,1 4 716,4 0 0,4 2 0,3-2 0,6 0 0,3-4 0,3-3 0,4-3 0,3-3-52,3-3-26,4-3 11,3-4-6,1-4-1299,0-5 1332,-2-4 89,11-11-71,-13-2 5,5-9 11,-17 0 12,-2-1-6,-4-3 11,-2-1-5,-2-2-1,-2-1 18,-2-3-18,-2 0 642,0 0-586,-1-5-5,-2 12-11,-1-1 5,-1 15-5,-1 3-11,0 3 1408,0 2-1442,0 9 335,0-1-341,0 9 6,0 11 0,0-4 6,0 13-17,0-9 16,0 0-10,3 0 5,2-2-6,3 0-5,3-3 0,10 7 11,-3-10-6,7 3 12,-6-12 5,-2-4 11,1-3 18,-3-4-7,0-4 6,-2-4-26,1-6-13,-1-1 0,0-4 0,-2-2 0,-2-3 0,3-16 0,-5 7 0,2-13 0,-5 14 0,-1 2 0,0-6 0,-2 13 0,1-3 0,0 15 0,0 2-175,0 5-88,3 1-594,9 6 247,-1 3 22,10 3-118,-2 3-157,4 1-983,5 2 1,2 1 764,10 3 132,-8-4 0,0 0 47,4-1 191,-1-2 112,-4-3 34,-5-1 1024,-5-2 459,-6-3 366,-4-1 177,-5-3-50,-3-1-178,-3-2 533,-1-2-349,-1-4 19,0 0-1038,0 0-62,0 3-73,-1 5-95,1 1-56,-2 1-45,1 1-22,0 3 11,-1 1 0,-1 5 34,-3 11-51,0-1-17,-2 8 1,2-6-12,0 0-6,0 0 7,1 0-12,1 0-6,1 1-16,1 0-18,2 0-38,0 0-101,2-2-213,2-1-303,3-3-2128,4-1-509,-3-7 3332,3-2 0,-7-5 0,0-1 0</inkml:trace>
  <inkml:trace contextRef="#ctx0" brushRef="#br0" timeOffset="38424">14274 5953 21013,'0'-7'3131,"0"2"-2336,0 5 802,0 0-5596,-26-61 4150,17 43-808,-6-16 0,1 5 702,10 25-68,2 1-16,0 2-90,1 1 79,1 5 2178,0 2-2469,1 6 3022,2 3-6104,9 14-2447,0-4 5870,11 11 0,-13-23 0,0 0 0</inkml:trace>
  <inkml:trace contextRef="#ctx0" brushRef="#br0" timeOffset="38884">14749 6042 27507,'-29'-41'267,"-1"1"0,3 2 0,5 10-114,12 21-142,4 4-5,1 0-40,3 3 32,1 3-9,0 1 20,1 6-26,-1 4 17,1 6-5,0 4 5,1 6-3376,2 3 3376,1 4 0,4 3-5,0 0 10,2-1-10,0-1-12,5 11-309,-5-13 326,2 6-6,-6-15 12,-3-5-40,-1 5 34,-4-8-22,-3 1 22,-4-10-62,-2-3 3192,-2-2-3298,-4-2-3099,-2-3 3015,-3-3 173,-12-7-78,9-2 17,-7-4-28,15 2 12,3-2-91,3-22 247,5 11 62,3-27-12,5 28 146,4-15-84,-3 21 39,2-5 3207,-3 9-3022,-1-3-179,0 5-34,0-1-6,-1 7-38,-1 4-23,0 0-17,-1 3-28,0 0 0,-2 1-5,0 3 0,-3 1 10,-2 5-21,-1 2-6,-1 5-12,-7 13 18,5-5-588,-5 10 565,6-9-219,-2 14-828,5 5-415,0 1-1669,10-3 3159,6-9 0,-3-16 0,3-1 0</inkml:trace>
  <inkml:trace contextRef="#ctx0" brushRef="#br0" timeOffset="39106">15014 6101 23814,'1'-5'2117,"0"0"-308,-1 5-1803,-3 17-6,0 3-12,-4 16-27,0-2-28,0 0-56,1-2-118,2 0-756,1 11 146,3-12-359,3 6-705,2-17-2908,2-4-4319,0-5 9142,-1-4 0,-4-4 0,0-2 0</inkml:trace>
  <inkml:trace contextRef="#ctx0" brushRef="#br0" timeOffset="39306">15161 5728 22783,'-4'-6'2162,"0"2"-1277,4 4-1249,0 0-45,-38-36-151,30 36-969,-25-13 397,40 40-3701,10 24 1069,-4-18 3490,9 16 1,-12-31-1,0 0 1</inkml:trace>
  <inkml:trace contextRef="#ctx0" brushRef="#br0" timeOffset="39682">15614 6026 13004,'5'-1'6788,"-1"0"-251,-4 1-6375,23-59-1755,-26 43 1721,13-43 544,-33 58-532,-3 5-28,-2 1-33,0 6 5,-9 9-67,10-2-50,-2 7 44,14-5 28,4 13-33,4-6 0,3 8-6,4-9-42,3 0 70,2-1 839,2-2-873,7 4 0,-4-8 18,5 2-12,-4-9 16,0-2-10,0-4 33,1-3 12,2-1 365,0-3-366,4-4-10,0-3 16,3-5-12,0-2 24,1-3-18,0-3 45,7-17-33,-7 5-3361,4-14 3327,-10 11-11,-2 0-22,-3 2 38,-2 3 29,-4-4-40,-3 12-11,-5-1-5,-9 12-6,-2 5-11,-8 1-12,3 6 7,-2 5-1,-1 2 3353,1 5-3633,-5 14-95,10-4-573,-2 11 69,13-8-404,2 3-722,7 0-829,6 0 2851,14 4 0,-11-15 0,3-1 0</inkml:trace>
  <inkml:trace contextRef="#ctx0" brushRef="#br0" timeOffset="40015">16272 6107 22319,'0'-3'3203,"0"0"-783,0 3-2392,-14-3-6,8 14-11,-11 1 0,12 18 17,-5 15-16,-1 6-367,-2-2 355,0-3 33,3-16-21,2 0-1,0-4-6,1-2-5,2-5 6,1-4 44,1-3 51,2-6 218,1-3-239,3-7-80,4-5 355,5-6-355,5-5 0,3-2 0,4-3-680,3-1 680,2 1 0,2 2 0,0 3 0,0 2 0,-2 4-249,-2 4 249,-2 2 0,-2 4 0,7 1 0,-8 6 0,5 3 0,-8 5 0,-3 3 0,-1 5-303,-2 2-425,0 5-3426,-1 4 1695,0 5 2130,4 9 1,-8-20 0,1 0 0</inkml:trace>
  <inkml:trace contextRef="#ctx0" brushRef="#br0" timeOffset="40915">3098 7951 20811,'-49'0'904,"-1"0"0,5 0 0,10-1-529,23 1-106,2-1-113,4 0-128,2 1-151,2 0 101,6 5 11,2 0-1,6 5 12,3 0 34,7-2-23,8 0 6,10-2-757,13-2 703,-4-3 1,4-2-1280,-10-1 0,2 0 1296,16-2 1,2-2-26,-18 1 0,1-2 0,-3 0-1130,7-1 1,0-1 1160,13-2 0,-3-1 8,-22 3 1,-4 1-217,24-9 306,-12 1 34,-14 0 67,-11 1-12,-9 0 525,-12-11-519,-6 4 6,-9-8 1754,-4 8-1491,-15-9-173,7 8 1017,-7-5-1018,12 13 633,-1-1-745,9 7-38,0-1-29,10 7-34,1 0-16,2 2-118,0 0 2380,4 8-2319,1 1 12,6 10-11,2 4 0,3 4 0,2 5-6,-2 4-777,0 4 721,-3 3-140,-2 4-167,-2 3-399,-2 1-655,-4 1-1854,0 1 3288,-5 6 0,3-27 0,-3-2 0</inkml:trace>
  <inkml:trace contextRef="#ctx0" brushRef="#br0" timeOffset="42099">6470 8012 15600,'-4'-47'586,"1"-1"0,-1 5 1,1 6 258,-1 8-481,-1 6 1428,1 6-1573,-1 4 978,2 4-1119,0 5 2409,1 1-2515,1 3 2710,-1 0-2715,2 4 21,-1 3 12,1 6 6,0 7 0,1 4-18,1 22 7,0-9 5,-1-3 0,0 0-3398,-4 6 3393,-1 11 5,-3-17 0,-2-3 0,0-2 11,-1-5 6,1-5 33,1-5 34,3-6 0,1-5 3414,3-2-3425,-1-5-22,1-4-7,0-5-16,-1-5-5,1-3 27,4-34-27,2 16-4,0-4 1,2-1-3384,3-5 3378,-4 15 0,1 0 19,4-14-283,0 0 272,2 2 18,7-11-18,3 8-11,0 4-2196,-1 15 2168,-7 18-74,-1 3 69,1 4-6,1 1 28,2 3-6,1 2 12,1 4-1,2 4-27,11 18 2165,-8-1-2143,7 14 0,-12-6-16,-4 2 4,-2 2-16,-4 1 12,-4 0 10,-3 1-16,-4 13 16,-3-16 0,-1 8 1,-1-23-1,2-6 3214,1-5-3175,0-4 183,3-4-92,-1-2-57,1-17-17,5-9-33,0-10-6,6-5 12,6-11 173,6-5-190,-8 20 0,4 1-1,5-3 1,0 4-6,11-11 5,-10 21 1,-1 5 16,-1 6-22,8 3 0,-9 7-22,1 3-23,17 13 34,-16-2-3321,13 12 3310,-20-4-6,-2 2-214,-1 3 214,-1 1 127,-3 3-205,4 16 38,-5-9-60,4 12-1,-4-13-596,11 9 400,-3-12-39,9 4 28,-4-17 62,3-4 56,1-4-24,2-4-4,0-3 33,0-1 272,-2-5-99,-2-1 63,-1-6 140,4-9 33,0-9 50,3-12 18,-4-3-2106,-7 8 2044,-5 8 615,-6 12-571,-3 6-56,-2 3-27,-2 2 38,0 3-178,-9 13 2542,3-1-2549,-8 12 2504,6-5-2520,0 2-5,-1 10-1,4 1 12,0 0-12,3-5 6,4-10-11,8 5-17,2-7 22,8 2 1,-2-8 16,15-3 0,-7-2 6,10-5 11,-9-5 56,12-12-51,-10 1-1078,9-8 1112,-18 4 17,-2-1 11,-5-1-5,-2-2 89,-4-12-11,-4-4-106,-6 2 10,-5 4 96,-12 8-3090,2 8 2972,-9-2 756,-7 8-795,7 5-5,-8 1-6,11 6-23,3 3-2273,2 4 2251,3 4 2263,2 4-2313,4 4-247,2 17 85,3-5-169,3 14-212,6-9-742,3 1 304,6 1-184,4 0-583,5-2-3074,5 0 4395,9 0 0,-16-16 0,-1-2 0</inkml:trace>
  <inkml:trace contextRef="#ctx0" brushRef="#br0" timeOffset="42792">8479 7901 22609,'1'-47'500,"0"0"1,0 5-1,0 9-192,-2 19 1179,0 5-1319,0 3 400,0 3-528,-1 2 188,1 1-245,0 2 764,-2 2-747,0 6 23,-1 6-18,-2 6-3391,0 6 3375,0 5-1,0 3-464,0 2 459,-1-1 6,1 0-12,0-1 18,1-2-1,0-2-185,2-3 185,1-5 12,1-3-12,1-6 3428,4-6-3371,-1-9 667,5-8-679,0-7 273,3-3-267,1-4-23,2-2-379,1-3 380,1-2-6,2-1 16,10-16-5,-6 12-11,7-10 5,-8 16-5,0 2 0,0 4-11,-1 4-35,8 1 23,-8 7 1,5 2-18,-9 7 1,-1 2-6,0 3 11,0 4 0,1 4 373,0 4-412,6 15 16,-6-4-612,4 10 601,-7-9-10,-1-2 10,1-1-674,15 3 0,4-2 434,-4-5 142,4 2 1,2-7-424,2-26 404,-6-1-849,11-10 1017,-12 2 28,-2-4 17,-2-4 33,-2-4 28,-3-4 24,-1-5 4,-3-4 23,0-2 17,0-2 16,-2 1 29,-1 0-18,-1 1-16,-1 4 22,-2 2-5,-2 5 22,-1 5 576,-3 3-609,-2 5 111,0-3-201,-1 9-6,-1-1-22,0 8 972,0 3-984,0 0 1,-1 1-12,2 1 46,-2-2-63,2 3-9,0-3-24,0 2 0,0 0 0,0 1 0,0 1 0,0 0 0,0 1 0,0 8 0,0 3 0,0 10 0,-2 2 0,-1 7-213,-3 5 213,-2 5 0,-4 6 0,-2 4-1094,-2 3 1087,-1 3-21,0 1 0,3 0-22,3 0-12,4-1-33,3-1-68,4 0-83,4-1-135,4 1-179,6 0-274,5 1-343,2 0-682,2 0-2017,1 0-5506,-2-8 8642,-4-8 0,-8-19 1,-5-9-1</inkml:trace>
  <inkml:trace contextRef="#ctx0" brushRef="#br0" timeOffset="43940">9123 7963 23230,'36'-39'0,"1"0"0,-3 3 0,-2 8-6,7 19 1,3 0-1,2-1-33,1 1-17,0-3-23,0-1 6,-2-1 23,-3-2 33,-1-3 22,-5-3 7,-2-4 16,-2-3-12,-4-5-10,-1-4 11,-3-2 11,-2 0 45,-3 1 45,-2 3 44,-4 4 394,-3 5-326,-2 5 646,-3 3-613,-1 4 318,-1 2-335,-1 4 569,1 0-658,-1 3 383,0 2-467,0 2-40,0 1-44,0 7 17,0 1-1,0 11-10,-1 5 10,-2 8-918,-1 8 919,-2 8 0,-1 6-12,-3 5-1191,5-27 1,-1 1 1196,0 1 0,-1 0-8,0 0 0,0 1 5,0-1 0,0 1-6,-3 10 1,0-1-566,4-11 1,-1-2 575,-1 8 1,1-2-375,0 5 366,3-6 382,2-7-376,2-6 5,0-6 2024,0-7-1962,0-3 1593,0-5-1526,2-1 613,2-5-663,3-3 267,3-6-301,4-3 12,0-5-28,3-2 10,0-2-10,0-2-28,0 0 27,0 0-16,1 3-11,-2 1-1,1 4 6,-3 4-11,-1 3-5,-3 4 5,-2 4-28,-1 2 17,-1 2-1,0 3 7,1 2-18,0 2 18,2 4 10,1 2-10,1 0 38,0 2-44,1 0 17,1 1-40,1-1 23,1-1-34,9 2 62,-2-5-45,8 0 22,-4-7 6,2-1 6,2-2 0,1-4-1,-1-3-214,-1-5 220,0-4 12,-2-1-18,-1-4-985,-2-2 980,0-6 11,-2-3-5,-1-5 5,-1-5-11,0-4 23,-3-3-12,-1-2-1182,-3-1 1204,-1-2-27,-3 1 12,-2 3-18,-2 4 0,-3 5 0,0 5 0,-6-2 0,0 13 163,-4-1-163,2 15 884,0 3-884,2 4 1347,0 1-1347,2 2 0,-1 0 0,1 2 0,-2 4 0,-2 2 0,-2 7 0,-2 5 0,-2 7 0,-8 26-1239,4-6 1239,6-13 0,0 0 0,-4 18 0,3 4 0,1 0 0,3 2 0,2-1 0,2-2 0,3-3-41,6-5 25,6-5-12,5-6-143,6-7 143,3-6 6,1-6 11,2-5 0,-2-7 22,0-2-11,0-6 0,0-4-6,-1-5 12,2-3-6,-2-4 5,-2-2 7,-1-2-7,-1-3 18,3-14-1,-7 10-11,1-7 17,-11 18 6,-2 3-22,-3 6-12,-1 4 0,-2 4 1216,0 2-1216,-3 1 188,-1 3-188,-2 2 0,-4 10 0,4-3 0,-1 8 0,5 6 0,5-5 0,2 10 0,5-11 0,4 0 0,3-2 0,3-3 0,2-1 0,3-4 0,0-2 0,1-2 0,1-1 0,1-3 0,0-1 0,-2-2 0,-2-2 0,-3-2 0,-3-4 0,-2-2 0,-1-1 0,-2-1 0,-1-1 0,-2 2 0,-2 0 0,-2 1 0,-2 3 0,-2 2 0,-1 3 0,-1 1 0,-2 11 0,-1 1 0,-3 11 0,-2 2 0,-1 7 0,0 5-382,0 5 382,-1 7-870,1 4 870,-2 8-642,5-27 1,0 2 641,-4 21 0,0 4 0,2-13 0,0 2-318,-1 8 0,-2 6 1,2-4-347,0-3 1,1-1-247,1-7 1,-1 2 0,1-1 909,-2 9 0,1-7 0,0 8 0,-1-6 0</inkml:trace>
  <inkml:trace contextRef="#ctx0" brushRef="#br0" timeOffset="45591">12977 8120 19960,'4'-3'2952,"-1"2"-1070,-3 1-1182,29-73-2513,-19 40 2031,7-13 1,-2 1 889,-10 12-756,-1 2-60,-1 3-74,-1 5-56,-1 5-50,-1 7-33,0 3 356,0 5-435,0 1 6,-2 10-12,-1 1 1268,-3 12-1251,1 4-6,-3 7 1,-1 3 5,0 3-11,-1 3-28,0 1 11,-1 2-1605,1 0 1599,0 0 29,2-1-6,0-4-6,2-3 12,0-3-2861,1-5 2861,1-4-270,0-6 292,1-5 22,2-6-16,-1-4 1056,2-2-1085,-2-9 12,1-3-11,-1-10-6,-1-1-23,1-4 1,1-3-634,0-5 651,1-4-462,3-3 473,2-3-12,5-3 29,2-3-1,3-4-11,3-2-1436,3-3 1427,-10 29 1,1 0 5,1 0 1,0 0-3,14-27-6,2 4-17,0 5-25,-9 19 0,1 3 1163,8-9-1171,8-2 16,-13 23 12,-2 5 838,0 4-844,-1 3 11,1 3 0,-1 3 1,0 4 16,-1 4 403,-1 5-431,-3 3 11,-2 4-11,-3 4-16,-5 2 16,-3 2 5,-7 1-5,-5 1-17,-22 12 45,2-12 17,-10-1 0,-5-1 955,10-13 1,0-2-945,-8 5 0,1-2 28,-18-2 5,25-12 12,7-4 11,7 0-11,5-2 1285,6-2-1318,4 0-7,3-3-27,1 1 190,4-1-224,0 1 510,4 1-488,3 1-5,3 1 17,3 1-12,6 0-16,3 3-6,20 4-17,-9 1-22,15 3-1486,-14-1 1390,1-1-27,2 1-17,1-1-51,2-1-95,-10-3 0,0 0-106,19 1 210,-17-2 0,0-1-267,12-2 17,-1 1-668,-5-3 847,-4-2 147,-5-1 100,-7-2-433,-4-2 584,-7 0 79,-4-1 403,-5-6-179,-4 5 1277,-3-5-1231,-3 5 801,-1 0-887,-2 1 605,-1 0-678,0 1-38,0 2-34,-1 0-56,3 3-50,-1 1 5,1 2-62,1 1-21,1 1-7,3 2-5,1 2-5,0 1 5,0 1 5,3 1-10,2 1-1,4 1 6,4 0-17,25 6 17,-11-7 0,18 4 23,-18-11 33,19-8-28,-18-2-3381,13-7 3381,-24 0 33,5-15-16,-5-11 39,-1-15-472,-7 7 439,-7 3 5,-4 16-11,-2 4 16,-9-4-38,1 11 44,-12-2-56,9 14-1452,-6 2 1435,8 5 323,0 4-311,1 3-12,1 3 6,1 3 2609,-3 12-2620,1 26 0,4-8 1565,3 16-1560,11-25-11,2 0 6,6-2-11,5-3-6,2-3-6,5-3-62,2-3 18,2-3 0,1-4-141,14-4 90,-11-5-139,24-8-775,-25-5 998,9-6 17,-14-1 686,-3-2-636,-3-2-10,-4-2 16,-4-1 5,-1-2 1,-4 0 16,-1-2 23,-2 1 17,-1 2 55,-2 4-22,-1 4-11,-1 4-22,0 3-18,0 3 1016,0 3-1015,-1 1-56,-2 9-12,0 0 12,-3 18-28,3-6 11,-1 9-11,3-7-6,1 0-6,0-1 12,4-1 0,1-2 5,5-2-10,8 3 10,-1-7 6,7 0 22,-4-7-22,0-3 12,1 0 4,0-5 18,6-9-17,-5-1 11,4-7 0,-10 1 11,0-2 6,-2-2-17,0-4 0,-3-1 17,0-2 5,-2 0 12,0 2-5,-2 1-57,2 4 0,-3 2 0,1 3 0,-1 1 0,-1 6 0,0 2 0,-4 6-63,1 2-32,-1 1-224,3 8 67,1 1-90,4 9 17,0-1-3504,3 4 3253,3 1-108,5 3-1374,19 11 1386,-4-9 112,14 6 72,-9-13-257,18 0-1557,-14-8 2252,10 1 162,-22-11 116,-6 0 238,-5-4 2208,-8-1-1997,-4-4 456,-6-1-517,-1-2 3314,-2-2-3391,0 0 93,-1-1-207,1 0-33,-2 0-56,2 3-33,-1 0-68,0 2-56,-1 2-50,1 2-68,0 2-5,0 1-44,-1 3 4,1 3-16,-1 3-5,-1 3 10,-1 3-10,0 3-1,-1 0-39,-2 12 17,3-9-39,-1 9-207,3-3-73,1-5-230,1 4-358,0-10-488,0 0 1423,-2 1 0,1-8 0,0 1 0</inkml:trace>
  <inkml:trace contextRef="#ctx0" brushRef="#br0" timeOffset="45760">15517 7525 22078,'-2'-43'410,"0"0"1,0 5 0,0 5-255,0 14 761,0 5-922,1 4 194,1 4-845,0 3 505,0 10-302,2 3 221,0 10-822,0 2-637,1 3-1326,0 3-2135,0 3 4324,1 4 0,-2-16 0,1-1 0</inkml:trace>
  <inkml:trace contextRef="#ctx0" brushRef="#br0" timeOffset="46214">15942 7677 26750,'-32'-39'73,"0"0"0,2 2 0,9 12-52,19 25-15,1 0-23,1 2 34,0 2-12,1 5 1,1 4-1,2 4-5,0 7-5,1 3 5,0 5 0,1 2-645,0 4 645,0 1-22,0-1 50,0 1-3209,1-2 3176,0-2 5,0-4-769,-1-1 769,-1-4-63,-1-3 58,-1-4-29,-2-2-11,0-5 347,-1-2-375,0-3 2993,0-3-3010,0-2 1100,-1-2-1200,-1-4 77,-1-2-49,-4-6 106,-1-2 39,-3-3 39,-2-3 6,-1 0 11,0-3 29,0-1 139,-3-14-56,7 7 219,-1-24-169,9 23-875,4-9 853,2 16 0,2 2-33,2 3-6,-2 1 0,2 3 17,-3 3-40,0 3-21,-2 3-52,-1 4 838,-1 1-882,-1 2-11,-1 4-6,-7 13 17,-2 2 0,-9 12 0,0-3 22,-3 5-293,-2 2 243,0 3-871,-1 1 675,0 1-297,2-1-493,-1 0-868,2 0-3870,2-1-4005,2-4 9271,4-7 1,6-13 0,4-6 0</inkml:trace>
  <inkml:trace contextRef="#ctx0" brushRef="#br0" timeOffset="46461">16191 7672 23422,'0'-6'2767,"1"2"-1390,-1 4-1365,17-18-12,-13 36-12,12-17 7,-16 39-6,0-8-1029,1 1 978,1 2-33,1-2-40,2 0-83,1-3-152,0-2-368,2-4-181,2-1-570,0-3-1491,2-2 2980,3-3 0,-7-8 0,0-1 0</inkml:trace>
  <inkml:trace contextRef="#ctx0" brushRef="#br0" timeOffset="46647">16451 7405 22151,'-4'-6'1366,"0"0"-1248,4 6-5261,0 0 3508,18-13 279,-11 18 343,14-7-197,-18 20-1478,0 3 2688,-1 4 0,-1-12 0,0 0 0</inkml:trace>
  <inkml:trace contextRef="#ctx0" brushRef="#br0" timeOffset="47041">16956 7654 21300,'-45'-35'69,"1"1"0,3 3 1,4 11 287,5 30-324,0 4-1344,0 4 1322,2 2-11,3 4 839,3 1-839,3 3 17,4 0-17,3 2 0,5-1-6,4 0 12,2-2 16,4-1-5,5-3-11,2-3 5,6-3-17,3-2 23,4-1 22,2-4-5,3-1-17,4-3 11,0-3-894,2-2 883,-2-4 22,0-3-17,-2-4 1510,8-12-1459,-11 3 262,3-6-274,-14 4 74,-2-14-62,-6 8 44,-1-24-89,-6 22 2712,-2-9-2695,-1 12-17,-4 0-1801,0 1 1801,-2 1-152,-2 3 141,2 2-17,-1 3-11,1 4-23,1 4-16,1 2 3082,2 4-3172,-1 1 469,-2 8-928,1 1-230,-1 8-297,5 2-330,2 1-102,2 4-754,5 0-2954,3 1 5266,10 3 0,-13-17 0,0-3 0</inkml:trace>
  <inkml:trace contextRef="#ctx0" brushRef="#br0" timeOffset="47376">17410 7716 20755,'3'-6'4476,"0"1"-2762,-3 5-1205,25-66-374,-18 48-110,8-19 0,-4 7-25,-11 29-17,0 2 23,0 11 0,-2 1-12,0 13-33,-4 13 39,0-5-1694,1-2 1,0 0 1688,-2 10 5,-3 11-385,2-18 401,0-3-16,0-4 0,1-4 12,-1-4-12,0-2 11,1-5 17,2-2 5,-1-5 3370,2-2-3257,1-2 710,0-4-767,2-4-5,0-4 0,0-3 13,1-3-97,3-3 0,3-2 0,6-2 0,17-12 0,9-2-635,-11 15 0,1 2 635,18-10 0,-1 10-365,-16 11 365,0 3 0,-3 3 0,-2 2 0,7 7 0,-9 1 0,5 8-365,-5 13-217,-6-1-1062,-3 2 0,-2 3 1424,4 17 0,-2-7 0,-7-16 0</inkml:trace>
  <inkml:trace contextRef="#ctx0" brushRef="#br0" timeOffset="48363">2739 9457 16501,'-51'3'603,"-1"0"0,5 0 0,5 0-37,0 3-157,6 1 1713,4 1-1971,6 2-67,5-1-51,7 2 728,5-1-756,5 2 412,2 0-327,15 8 28,3-6 1291,17 5-1292,4-10-959,13-5 898,11-1-42,-25-5 0,2 0 3,3-2 0,1 0-1554,4-2 1,1-2 1530,1-1 1,1 0 5,1-1 0,0-1-567,0 1 1,-1-1 563,0 0 0,-2 0-527,0 1 0,-1-1 527,-4 2 1,0-1 2,-3 0 0,-1 0 2,-4 1 1,-2 0-1017,23-9 1109,-13 3 1750,-10-3-1418,-18-2-108,-20-5-151,-10 6 33,-12-1 46,4 6 16,-2-1 941,0-1-986,2 1 146,-5-6-218,11 6 1386,-1-3-1448,11 9 3358,4 2-3397,1 2-34,2 1-5,1 1-45,0 2 16,5 2 7,3 3 16,8 2-34,16 14 12,11 12-6,4 3-287,0 7 136,-23-16 0,-2 0-1348,11 18 1104,-14-13 0,-2 0-1044,-1 16 877,-13-5 0,-2-2 0,1-4 0,-5 18 0</inkml:trace>
  <inkml:trace contextRef="#ctx0" brushRef="#br0" timeOffset="49227">6514 9657 17927,'5'-58'659,"0"-1"0,0 6 1,0 7-67,1 3-128,0 9 795,-1 7-980,-2 5 907,2 1-1097,-3 9 405,1 3-489,-2 7 1029,0 5-1012,-1 5 44,1 23-22,-1 0-713,0 20 701,-1-4-5,-1 5-11,-2 4-1243,-2 1 1232,0-1-12,-1 0 6,0-2-6,-1-2-848,2-3 843,-1-4 11,1-5 11,1-6-5,1-7 27,2-7 57,0-7 963,1-6-891,0-4 1243,1-4-1299,0-3 1058,0-5-1120,3-14-38,1 1 11,4-10-17,2 7-6,3-3-11,12-14-326,-2 10 337,9-11-810,-5 15 816,2 1-16,0 0-12,13-10 0,-11 9 0,10-8 5,-14 14-10,-2 0 10,-2 3 6,-1 1 17,-2 1 6,-2 3-6,-4 1 11,-1 3-11,-2 0-5,-2 0 336,0-1-320,-2-1 6,1-1 5,-1-1 6,0-2 0,0 0 17,-1-2 5,-1 1 868,0 0-851,-2 1 157,-2-3-78,0 7 22,-1 0-39,-1 7-28,0 3-51,0 1-28,-1 1-22,0 3-28,-1 3 34,-1 6 0,-1 4-1,-1 4 18,1 6-23,0 2-12,1 4 18,2 2-538,1 3 532,0 2-6,0 2-11,1 0-5,0 2-40,0-3-66,1 1-130,2-1-190,3-1-185,2-2-252,4-1-269,2-3-358,4-4-868,3-3-4129,4-6-3322,0-5 9460,-2-5 0,-18-8 0,-6-2 0</inkml:trace>
  <inkml:trace contextRef="#ctx0" brushRef="#br0" timeOffset="50435">7620 9621 23219,'-12'-44'452,"1"-1"0,0 4 0,0 10-251,-1 20 927,-8 4-1083,4 4 11,-14 11-28,10 3-448,-9 11 442,7 2 1,0 3-12,0 4 28,-4 15 23,5 3-51,4-1-11,8-6 0,7-16 5,4-2 436,2-4-492,17 8 57,-4-15 5,12 4 11,-10-15-10,2-3 10,2-4 12,0-3-6,2-5 11,-1-2 6,0-5 16,-1-2-16,-1-2 603,-3-2-592,-3-1-28,-4-1-3042,-3-2 3070,-4-2-719,-2-1 713,-3 0-5,-3-1-6,-2 1 12,-2 1-7,0 4 1,-1 1-22,0 6-7,0 2 18,0 6 3013,1 4-3036,0 5 1048,-1 3-1070,-2 5 0,-2 4-1,-3 7-4,-1 4-35,-2 5-27,-7 20 11,7-8-34,-3 14-347,11 2-741,5-13 562,6-7 0,2 0-191,7 3 17,9 8-6,3-18-94,5-6-293,5-3-474,3-7-153,4-3-2899,2-6 3733,1-7 780,-2-4 526,-2-7 433,-3-5 368,-5-2 240,-4-2 97,-4-1-107,-4-2-213,-4 0 677,1-16-1119,-6 11-112,0-10-107,-4 16-90,-1 4-2156,-1 2 2044,0 5 266,0 5-406,-1 4 2224,0 3-2308,-1 4-32,-1 1-18,2 4 3392,0 3-3375,2 5 5,0 7-16,2 4 0,0 6 5,0 4 6,-2 4-12,-1 0-285,-2 1 275,0-1-12,-1-1 23,-1-1-12,-2-3 6,0 0 11,-4 6 0,3-13-16,-1 2-12,3-16 319,1-4-274,0-3 129,4-4-90,2-3-22,4-4-11,2-3-1,2-3-3386,3-1 3404,1-2-1,1-2-2285,1-1 2280,1-2-11,-1 0-17,1 0 5,0-1 6,0 3-6,-1-2 1,-1 4 10,7-5-21,-7 8 10,4-2-5,-9 10 2257,-1 2-2269,5 4 3382,-5 4-3393,6 3 6,-5 6-17,0 1 6,2 4 17,-2 2-17,0 3 11,0 2 11,4 13 0,-4-8 6,4 9 0,-6-13-12,1-1-5,-1-3-5,2-3 10,0-2-10,10 1-7,-5-7 1,9-1 6,-7-7 10,1-3-5,0-4 0,0-3 6,0-5-6,0-2 11,-1-3-5,0-2 22,-2-1 5,-1-1 18,-1-2-3331,-1-11 3341,-5 9-460,-3-9 445,-5 12-46,-3 1 0,-3 2 0,-3 1 0,-10-3 0,3 8 0,-7-2 0,7 9 0,-4 3 0,6 2 0,-3 5 0,7 1 0,0 6 0,1 3 0,0 2 3164,0 12-3164,1-6 0,2 19 689,3-16-689,7 18 0,0-18 0,6 8 0,0-12 0,3 0-3392,3-3 3392,4-1 0,18-1 0,5-6 0,2-2 0,-3-9 0,-16-5 0,0-3 0,21-20-1095,-20 8 1095,15-15 0,-26 12 2701,0-17-2701,-8-7 0,-2-13 0,-8 14 0,-3 7 0,-2 19 0,-1 4 0,-1 0 1608,0 6-1608,1 2 178,3 7-178,2 2 0,1 1 0,1 5 0,2 1 0,3 7 0,3 2 0,10 14 0,-1-4-542,7 11 542,-5-9 0,1 0 0,-1 1 0,3 13 0,-9-10-305,-2 11 305,-12-14 0,-7 1 0,-8-1-1272,-24 15-173,5-13-283,9-10 0,0 0 1728,-17 5 0,20-11 0,1-2 0</inkml:trace>
  <inkml:trace contextRef="#ctx0" brushRef="#br0" timeOffset="50803">9727 9990 26792,'18'-46'154,"-1"0"1,0-4 0,-4 7-99,-10 13 56,1-30-67,-4 21 0,-2-17-17,0 11 8,-1 11 1,0-3 13,1-11 1,-1 0-1174,0 8 0,1 1 1157,0-4 1,0 4-35,1 6 747,-1 6-747,0 7 0,-2 1 0,2 9 538,-3 1-538,3 7 174,-2 5-174,0 3 0,-3 7 0,-3 5 0,-2 8 0,-3 5 0,-1 8 0,1 4 0,1 5 426,2 5-426,6-13 0,1 1 0,2-10 0,1 2 0,2 22 0,4-1 0,1-21 0,2-1-194,3 11 0,2-1-243,0-12 1,3 0-1872,9 14 1,2 1 2307,-2-7 0,0-2 0,-3-3 0,-1-3 0,4 3 0</inkml:trace>
  <inkml:trace contextRef="#ctx0" brushRef="#br0" timeOffset="50977">9511 9822 24351,'-7'-8'1043,"2"3"-836,5 5 45,0 0-191,-7-61-44,15 41-135,6-18 1,6 3-365,18 24-1867,-7 3 1,2 2 158,12 2 2190,-6 3 0,-1 0 0,-4 0 0,17 1 0</inkml:trace>
  <inkml:trace contextRef="#ctx0" brushRef="#br0" timeOffset="51994">11517 9916 16751,'9'-8'4200,"-1"2"-3046,-8 6-123,52-65-2769,-37 36 2054,13-11 1,-4 0 176,-23 11-290,-6 1 166,-4 1 545,-4 2-684,-5 2-2747,0 4 2634,-6 4 420,-18 6-481,4 8-11,-17 8 11,21 5 0,0 3-17,-19 10-293,18-7 0,0 2 277,-10 9-6,3 1-1741,5 2 1730,7-3-1,6 1 1487,7-3-1480,6-2 338,6-3-345,6-3 1123,6-3-1128,7-4 3212,7-3-3206,5-5-6,8-2-34,27-14-404,-9 0 438,-16 0 0,0-2-1030,17-12 1041,1-3-11,-2-4 11,-2-3 6,-4-3-1624,-3-2 1618,-5-3 6,-14 9 0,-1-3 19,-1-4 1,-2-1-26,1 0 0,-1-1 3,-4 0 0,-1 3 14,2-18-1053,-7 20 1,-1 1 1119,3-16-39,-5 22 0,-1 2 482,-1-2-438,-2 9-4,-2 5 618,-1 8-686,0 3 1349,-1 5-1377,0 0 3392,-2 4-3386,-2 3-6,-3 5 11,-2 6 0,-3 6 1,-2 7-1152,-3 8 1146,-1 6-17,0 7 5,-2 6 12,2 5-6,10-29 0,0 2-1106,2 0 1,0 0 1105,0 1 0,1 0-6,1 0 1,1-1-1,1 0 0,1-1 6,0 30-406,6-5 400,5-4-16,9-6 5,1-20 0,2-1-11,14 9-5,15 3-46,4-23 46,-14-8-12,11-8 11,-19-9 6,0-6 28,-1-6 0,-2-2 6,1-4 16,-2-2-16,-2-2-2139,-2 0 2156,-3-2-1,-3-1 126,-2 0-125,-4 1 1256,-1 0-1262,-4 3 11,-1 2 11,-3 3-16,-2 6 10,0 4 354,-2 4-376,-3 5 3021,-3 3-3032,-5 2 857,-2 6-834,-16 11-1,7 1-269,-12 9 252,10-3-10,1 0 5,2 1 5,2 2 1,-1 12 0,9-8-987,0 7 987,10-11-196,4-4 168,3-2-2508,4-2 2530,14 0 6,-2-5-1871,11-3 1854,-3-7 135,5-4-124,5-3-6,2-4 28,0-6-508,0-2 497,-4-3-11,-1-3-6,-5-2 6,-3-1-11,-5-2 22,-5 0 0,-4-1 1609,-4-15-1609,-5 9 11,-4-11 442,-5 13-363,-8-10-68,0 11-5,-6-5-5,4 18-6,-2 4 11,-1 4 857,-1 6-902,-15 5 17,6 6 3008,-10 7-3008,9 3-6,2 4-16,2 1-1,5 3-5,4 1-22,6 2-34,4-1 132,3 0-597,12 10 79,3-8-180,12 7-625,3-12 311,7-2-932,4-2 322,6-2-504,4-4-1255,3-4-2385,1-3 5718,7-5 0,-29-1 0,-2-1 0</inkml:trace>
  <inkml:trace contextRef="#ctx0" brushRef="#br0" timeOffset="52314">12915 9704 18866,'8'-46'627,"1"1"0,-1 4 1,-3 6 2086,-7 13-2383,-1 4-74,-3 3-66,0 5 922,0 3-1017,1 4 503,-1 2-548,-2 5 1886,-2 9-1932,1 2-5,0 8 12,5-1-1,1 1 0,0 2-5,3 0-34,-1 1 28,2 0-6,2 1 6,1-3 11,4 2-5,1-4-6,3 0 11,3-3 11,3-1-16,2-3 5,5-4 0,1-1 12,4-5-1,0-2 6,0-4 51,18-16-40,-18 3 56,20-24 17,-25 2-1567,-1-2 1534,-7-1-67,-9 11-123,-2-1 111,-2-1 0,-2-1 0,-1 2 0,-1 0 0,0 3 0,-3 2 0,0 5 0,-2 3 0,0 4 0,1 4 1491,-1 3-1665,0 3-32,0 1-315,0 4-252,-1 4-347,1 5-308,1 5-762,2 4 1342,3 4 0,-2-16 0,1-2 0</inkml:trace>
  <inkml:trace contextRef="#ctx0" brushRef="#br0" timeOffset="52777">13883 9260 25616,'0'-49'513,"-1"0"0,1 5 0,-2 7-233,0 13-11,-1 5-67,0 6 39,1 4-173,0 3-52,0 4-10,0 1 24,0 6 32,-1 6-19,-2 8-9,-6 30-37,3-15 0,-1 3-356,1 0 1,-1 2 352,-4 18 1,1 0 8,4-21 0,1 0-1,-3 10 1,0 1-6,1-1 1,1-3 4,2-10 1,0-2-3,0 9 0,0-2-5,1 7-1,3-6 6,1-8 0,1-6-351,0-8 452,0-7-11,0-5-90,0-4 0,1-7 0,7-13 0,1-2 0,6-13 327,-2 3-327,2-3 0,1-3 0,1-1 0,1-2 0,0 0 0,2 0 0,0 4 0,0 3 0,0 5 0,-3 4 0,0 7 0,-2 5 0,1 4 0,-1 3 0,1 3 0,1 3 405,2 3-405,0 4 0,2 6 0,-2 3 0,8 15 0,-8-5 0,3 10-3251,-13-9 3251,-4-1-200,-6-1 200,-6-1-2108,-8-1 2108,-9-2-1409,-9-1 1409,-8-3 948,-9-1-948,-6-4 0,-5-4 0,29-5 0,0-2 0,0 0 0,-1-1 0,-30-1 0,3-4 0,7-2 0,5-2-203,11-2-441,9 0-437,11-1-517,9 0-4003,9-3 5601,11-4 0,-4 9 0,2-1 0</inkml:trace>
  <inkml:trace contextRef="#ctx0" brushRef="#br0" timeOffset="53185">14288 9818 28671,'38'-33'0,"-4"2"0,-7-3-1384,-6 5 1384,6-11-1028,-8 5 1028,0-4 0,0-7-2230,0-5 2230,0-3 0,0-5-358,-1 0 358,1-1 0,-3 0 0,-6 22 0,-1 0 0,2-15-406,1-8 406,-8 28 0,-2 7 35,-1 4-35,-1 6 2412,0 1-2412,0 7 497,0 2-497,-2 9 1290,-1 5-1290,-4 9 0,-2 8 0,-2 8 0,-2 8 0,-1 7-2220,-2 4 2220,3 6 0,1 3-748,7-31 1,1 3 747,-1 12 0,3 3-185,3-3 1,2 2 184,3 9 0,3-2 0,-1-14 0,3-4 0,1-5 0,1-3 0,7 4 0,0-5 0,1-5-57,-1-5-2149,2-6 1467,1-5-2380,32-12-2600,-18-2-3540,18-8 9259,-31 4 0,-12 6 0,-5 2 0</inkml:trace>
  <inkml:trace contextRef="#ctx0" brushRef="#br0" timeOffset="53343">14553 9490 26838,'13'-43'149,"0"1"1,1 3-1,4 8-1468,24 19 1313,4 1-1057,2 2 900,1 1-436,1 2-1093,1 1-8139,-6 2 9799,-7-1 0,-18 3 0,-8 0 1</inkml:trace>
  <inkml:trace contextRef="#ctx0" brushRef="#br0" timeOffset="59833">2128 11544 18669,'-44'5'911,"0"-1"1,2 0 0,11 0-559,22-2-194,3 0 467,6-1-372,1 0-51,4 2-148,6 1 78,20 6-141,-1-2-773,19 3 777,-5-4-16,9-3-41,-6-2 0,3-1 52,-9-1 1,1 0-754,17-1 1,0-1 730,-13-1 1,2 0-26,-3-2 0,4 0 0,-3 0 19,8-2 1,0 0-831,-8 0 0,2 0 0,-3-1 836,1 0 0,-2-2-11,15-4 0,-1 0-811,-17 2 1,0 1 846,10-4 1,-4 0-897,8-5 952,-11 1 103,-10 2 9,-10 1 1274,-10 2-1279,-7-1-29,-10 1-27,-8-1-22,-9-1 10,-8 0 23,-8 0 1665,-5 1-1620,-5 0 61,-2 2 18,-1 1 27,3 1 241,-9-1-291,19 5-11,-3-1 2820,23 4-2898,8 0 1689,2 2-1658,6 0-88,1 0 176,3 1 385,13 0-414,2 1-3,13 2-23,-1 2-17,5 4-111,5 4 45,2 2-677,2 2 428,1 4 30,-14-4 1,1 2-121,0 2 0,-1 2-6,0-2 1,-2 4-1137,0 7 0,-5 1-885,-4 11-3745,-3 18 5991,-21-6 0,5-38 1,-5-2-1</inkml:trace>
  <inkml:trace contextRef="#ctx0" brushRef="#br0" timeOffset="60532">6066 11568 19970,'7'-55'754,"-1"0"1,0 5-1,-2 8 744,-3 11-1062,-3 6-121,-3 5-3699,-1 5 3529,-1 6 844,-3 3-1034,3 9 392,-2 5-353,4 10 0,0 4 18,-2 7-970,1 5 970,0 4-4,1-7 0,0 2-2,-3 19-20,2-16 0,0 0 8,-4 17-174,-2-1 174,-1-1 23,-2-3-17,0-2 11,0-4 0,2-7 12,0-5 5,3-8 33,2-7 74,3-5 33,1-5 955,2-3-955,0-5 3221,-1-3-3344,0-6-12,0-7 1,1-6 11,1-7-28,2-6-3056,2-6 3073,2-6 5,5-6-713,-1 10 0,1-1 696,-2 10 1,1 0-9,3-13 0,1 0 8,-2 15 0,0 1 14,4-11 1,2 0-261,-6 14 1,2 1 242,6-13 1,0 4 8,0 5-11,5 1-17,-9 19-1622,0 5 1622,2 4 0,3 2 1616,3 2-1621,5 5-1,4 3-5,3 8-343,-7 1 0,0 3 343,16 15 8,-15-9 1,-1 3-142,-1 8 1,-3 0 134,-6-7 1,0 0-4,3 11 1,-1-1-45,1 18 23,-5-1-23,-4 2 69,-3 1-120,-3-1-89,-2 2-100,-1-3-147,-2-3-212,1-4-326,-2-5-805,1-8-953,-3-5-6553,-1-8 9292,-2-7 0,2-9 0,1-4 0</inkml:trace>
  <inkml:trace contextRef="#ctx0" brushRef="#br0" timeOffset="60717">6043 11766 17999,'-6'-4'3075,"2"1"-2157,4 3 297,0 0-2220,14-63 1055,5 38-416,-2-12 1,4 1 387,21 16-33,7 2-17,5 1-1165,5 0 1143,-28 9 0,0 0-51,1 0 0,1 1-36,0 0 0,1 0-1804,17-3 0,0 1 1297,-12 2 0,0 0-267,13-2 1,-1 0-624,-15 3 1,-2 0-621,-1 0 1,1 0 2153,3-1 0,-1 0 0,1 0 0,-1 0 0</inkml:trace>
  <inkml:trace contextRef="#ctx0" brushRef="#br0" timeOffset="60925">7329 11097 18744,'0'-6'4667,"0"2"-2477,0 4-1837,-26-61-944,17 44 680,-5-17 1,0 5-17,12 26 201,0 1-335,-1 9 193,2 4-132,-3 11 0,2 5 5,-2 8-352,1 7 344,0-6 0,0 1-288,-2 23 288,2-20 1,-1 2-822,-1 3 0,2-1 782,0-10 0,0 0-42,0 10 0,0 1-249,2 0 0,1-3 52,-1-9 1,2-1-146,0 11 1,2-2-807,3 10-578,4-4-1793,3-7 3603,2-2 0,-6-19 0,-1-3 0</inkml:trace>
  <inkml:trace contextRef="#ctx0" brushRef="#br0" timeOffset="61116">7020 11659 23661,'-14'-41'-11,"0"0"0,0 3 0,10 8 678,33 17-768,0 3 250,17-2-367,-3 4-1697,5 0 1473,5 2-196,2-2-432,-13 4 0,1-1 308,-10 1 1,0 0-239,10-1 0,1-1-2655,0 0 0,-1-1 3169,-6 0 0,-3 1 0,27-5 0,-30 5 0</inkml:trace>
  <inkml:trace contextRef="#ctx0" brushRef="#br0" timeOffset="61323">7987 11143 19340,'-29'-44'420,"0"1"1,3 3-1,4 8 2061,14 20-2223,0 3 822,2 1-946,1 4 354,2 1-505,0 6 1690,1 5-1661,1 7-1,0 7 0,0 8-627,0 6 610,1 6-859,0 6 859,0 3-11,0 3-16,0 2-1,1 2-50,0-16 0,0 2-3,0-11 1,1 1-993,0 11 1,0 0 580,4 17-270,3 0-346,1-5-405,4-4-799,0-7 2304,7 7 0,-11-28 0,3 4 0</inkml:trace>
  <inkml:trace contextRef="#ctx0" brushRef="#br0" timeOffset="62297">7844 11718 22077,'-14'-50'814,"1"0"0,1 4 0,2 10-657,7 24-95,1 2-73,1 3-34,2 1-22,3 3-17,3 1 28,6 1 16,4 1-4,5 0-1,5 1-45,4 1-39,6 1-218,20 3 162,-11-3-670,14 1 748,-18-3-820,-1 0 865,-2-2 6,0-2 12,-2-3 21,-3-1 51,-5-2 34,-4-1-171,-2-7 288,-9 3 34,-2-5 44,-9 4 653,-3 0-636,-1-1 870,-3 1-864,-2 1-22,-3 0 5,-2 1 399,-1 1-443,-2 2-40,-2 2-33,0 2-46,0 3 1,-10 2-73,4 6-17,-6 1 1,7 6 10,1 2-22,2 2-6,0 4-5,4 0-6,1 2 6,4 1-11,2 0 5,5 0-17,0 0 6,5-1-39,8 7 17,1-8-3387,8 5 3398,-3-13-2280,2-1 2274,2-4 6,1-2 17,0-4 16,1 0 34,-1-5-6,0-3 6,-2-4 6,0-3 22,-2-2-17,-2-2 0,-4-2 23,-1-2 28,-2-12-29,-5 6-10,0-9-7,-6 11 12,-1-1 2097,-4 1-2097,-2 1 6,-1 2-6,0 3-6,-1 3-11,-1 4 0,-1 5-27,-1 3-1,-1 3-22,-1 7-6,-12 13-248,6 1 253,-8 12-16,10-5 12,2 2-1,3 1 6,2 16 11,5-9-12,3 9 12,4-14 0,3-2-11,3-1 11,3-2-5,4-2-12,2-2 0,4-3 0,2-3 6,4-3 0,4-2 5,3-4-44,23-2 27,-11-4 1184,18-5-1200,-17-2-6,3-7-2388,-1-1 2400,-1-3 5,12-8-1721,-18 4 1749,7-8 21,-21 8-15,-5-1 5,-4-1 0,-3 1 932,-4-2-926,-2 0 2223,-2-12-2195,-3 8 0,0-9 16,-2 12 3284,0 1-3289,-1 2 17,0 3 320,-1 3-331,-1 2 13,1 5-24,0 1-23,0 3 0,0 2-28,2 1-62,-2 0 40,2 4-1,-2 2 12,0 3 0,-2 12 11,0-1 11,-4 9-17,2-4 6,-2 1 6,0 2-6,1 1 0,-1 0 0,1 0-11,1-2 11,2-1-6,3-2 1,0-2-7,1-2 1,2-3 11,1-4 6,1-3-1,2-2 7,-1-5 10,0 0 12,0-2 16,-1-1 12,2-2-23,0-4 0,0-3 6,2-3-6,0-4-5,0-1-1,2-2-5,0-2-3403,0 0 3397,1-1-634,1 1 617,0 1 12,0 2-11,-1 3-1,1 3 1,-1 1-6,0 2 0,1 3 0,1 2-11,0 1 5,1 3-39,9 3 28,-6 2-22,9 4-17,-7 3-17,1 2-55,2 3-80,1 3-83,2 3 2055,2 1-2329,3 2-254,3 1-334,4 0-499,3 0-936,3-2-2935,4-2 4981,10 0 0,-27-11 0,1-1 0</inkml:trace>
  <inkml:trace contextRef="#ctx0" brushRef="#br0" timeOffset="64118">10604 11593 22739,'-28'-56'791,"-1"-1"0,3 5 1,2 9-557,6 22-5,-3 2-22,-1 5-40,-3 2-4285,-3 6 4234,-3 2-1061,-4 3 1017,-3 5-179,-22 10 145,12 1-22,17-4 0,1 2 0,-12 8-6,3 3-811,2 1 800,3 3-6,-6 13 0,18-10 1,0 2-1,-11 18 584,16-20 1,5-1-596,4-2 1196,4-1-1196,2-5 295,6-1-317,2-5 22,7-1 17,2-4 11,5-4 12,3-3 1368,21-8-1352,12-14-28,4-3 321,-28 6 1,-2-2-321,14-11-7,0-4 18,-1-2-1,-4-4 6,-1-3 6,-6-2 5,-1-4-732,-5-4 732,-2-4-11,-1-4-12,-13 28 1,0-1 0,0 1 0,0-1 2,-1 0 1,0 0 25,7-27 22,-7 23 0,-1 0-2572,0-10 2600,0-5-872,-8 29 844,0 6 109,-2 7-159,-1 3 983,0 4-1011,-2 0-1,1 7 1,-4 2 2746,-2 9-2729,-9 22-12,2-2-1633,-7 19 1628,8-6 0,2 4-863,2 3 857,2 1 0,3 1-5,3 0-474,2-2 468,3-1-6,3-1-16,6-5-34,5-2 22,6-5-838,6-5 861,5-6-12,-5-13 1,1-3-12,15 5 6,13-1 813,-17-14-785,-3-5-6,1-5 1,-2-4 33,-1-6-1406,-1-2 1423,-2-5 5,-4-1 717,-4-4-694,3-18-12,-10 9 2020,1-13-2019,-10 15 86,-2 1-70,-4 2 23,-1 3 861,-3 3-878,-4 4 37,-11-2-59,1 9 232,-8 1-255,4 9 34,-20 10-45,15 1-22,-14 8 22,20 8 5,6-4-27,-2 20 1936,10-14-1925,-1 11 11,5-11-12,2 1-4,0-1 10,1-1 12,3-2-18,1-1-4,5-2 4,0-3 12,3-2 17,8-3-6,-4-5-11,5-2 12,-6-6-1,0-3 6,1-4-12,-1-5 12,2-2 586,0-4-531,7-11-49,-8 6-460,6-10 453,-9 11-4,0-2-1,0 2 39,1-6-39,-4 9 23,0-1 0,-7 13-1,-1 3-33,-2 4-17,-1 0 6,-2 8 476,-1 6-470,-2 4 5,-2 15 0,3-9 0,-1 8-34,3-8 29,1 0 5,0-1-17,4 8 6,1-8-29,3 4 12,3-9-11,2-2-28,9 0 39,-3-7 34,8-1-46,7-10 18,-7-2 11,8-6 11,-12-3 11,0 0 0,-2-4-22,0-1 33,7-14 1,-7 8-298,8-17 292,-14 21-1,1-4 18,-8 13-6,-2 3 0,-1 2-11,-1 2 0,-1 2-29,-1 3 1,-1 1 303,0 4-281,0 3-11,0 6-11,1 2 11,0 5-11,1 3 11,0 3-3381,2 17 3370,0-9 5,3 12 6,0-15-17,8 11 12,-2-12-18,5 6 23,1-9 6,-6-11 16,2 1 46,-4-12-35,-5-4 1,2-4-6,-1-5-11,0-4-46,6-12 57,-2 3 0,4-9-17,-4 6 1,1 0 4,1-1-16,-1 2 0,0 2 6,0 3-6,-2 4 11,-2 2 0,0 4-16,-3 3 3341,0 2-3347,-1 1 134,1 2-134,3 3-6,-1 1 6,4 4-11,-1 0-18,0 1-21,0 1-169,7 6 90,-3-3-84,6 4-134,-1-4-118,4-1-796,24 3-64,-6-8 1,4 0-341,-8-1 1,0-1 863,13-1 0,-2 0-1020,12-4-16,3 1 762,-32-1 1,2 0 152,13-2 0,1-1 877,-12 1 0,0-1 191,10-2 0,-1 0 497,10-5 332,-4 0 240,-7-1 202,-7-1 1579,-3-6-330,-15-3-1641,-3 1-230,-14 0 258,-8-1 1179,0 5-1895,-6-5 677,3 8-751,-1-1-22,-1 2 117,-5-4-39,-6 4-258,4 3-11,-3 3 1,8 8 38,-12 6-44,3 1-18,-11 8 7,8 1-336,-3 3 336,1 3-3280,1 3 3262,3 2-5,4 1-709,2-1 697,6-1-110,3-3 116,5-1 217,3-4-206,2-1 2972,3-3-2966,3-2 1078,2-3-1073,3-2 228,1-2-233,3-1 1,1-3-1,4-1-22,2-1 33,14-5-5,-9-1-454,8-4 448,-11-1 6,-1-1-11,0-3 10,-2 0-3250,-1-1 3268,-3 0 78,2-6-73,-8 6 0,2-5-5,-10 7 340,0-12-346,-3 9-28,-2-8 28,-1 12-6,-2-1-5,-2 1 3403,-3-5-3403,2 5 5,-3-3 1,2 6-1,2 1 12,-3-1-6,2 3-17,0-1-11,2 4 6,2 0-6,-1 0 0,1 1 0,0 0-23,1 1 23,0 1 6,0 0-12,0 0 29,-1 0-23,1 0 0,-1 0 0,0 0 11,0 0-11,-2 0 5,0 1-10,-2 1 5,0 1-11,-1 2-1,-1-1 7,0 3-23,0 0 28,-7 6 0,3-2-11,-4 5 5,3-3 17,0 2-11,0 1 34,0 1-34,0 2 0,1 1-23,-1 9 12,4-6-6,0 7 12,6-8-18,2 1 12,1-1-6,3 3-33,7 11 5,1-8-22,7 9-23,2-13-195,17 8-51,-2-8-669,16 4-564,-17-17 1,2-3 755,26 4 1,-9-3 0,-22-7-1</inkml:trace>
  <inkml:trace contextRef="#ctx0" brushRef="#br0" timeOffset="65208">13981 11537 7027,'20'-45'805,"0"1"1,0-1-1,0 0 1,6-11-1,-1 0 1,-2 4-30,3-5 0,-3 4-93,-1 5 0,-1 1-126,-3 7 1,-2 2-82,-3 6 0,-2 1 336,5-20-123,-7 13 2229,-6 10-2470,-3 10 905,-2 7-1191,-1 6 481,-1 2-615,0 7 2039,-1 5-2006,-2 10 35,-2 10-3382,-3 14 3392,-5 11-58,7-20 0,0 1-370,-2 5 0,-1 1 344,-1 5 1,-1 2-908,-2 3 0,0 2 893,-2 3 1,-1 1-15,6-17 1,-1 0-1,0 1-473,-1 2 0,0 0 0,-1 1 475,0 1 0,0 0 0,-1 1 0,0 1 1,0 1-1,0-1-7,0 2 0,0 0 0,1 0-252,0 1 0,0 0 1,0 0 206,1 1 0,1-1 0,0 1-110,1-1 0,1 1 1,0-1-99,1 0 1,1-1-1,1 1-244,1-2 1,1 0-1,1 0-680,1-3 1,1 0 0,0 0 1187,2 4 0,1 0 0,0-8 0,0 7 0,2-14 0</inkml:trace>
  <inkml:trace contextRef="#ctx0" brushRef="#br0" timeOffset="65744">15091 11371 18316,'-27'35'39,"1"0"0,1-1 1,6 1 379,12-4 0,4 2-419,-6 17 0,-1 1-12,3-11 1,-1-1 8,-3 16 1,-1-2 4,3-14 1,0-2-6,0 0 1,-2 1 4,1-2 1,-1 0 3,0-2 0,0-1 250,-1-2 0,1-1-245,-12 23 1090,3-10-1028,-4-3-6,8-17 2221,-1-5-2154,7-20-100,5-7-29,0-10 12,8-25 0,4 3-6,-1 10 0,1-1 0,10-25 132,-7 25 0,1-1-140,2-3 0,-1 0 13,3-4 1,-1 0 0,2-2 0,0-1-14,1-2 0,0 0 16,0-1 1,1-1-9,-1 2 0,0-3 11,-2 6 1,1-3-1,-2 2-14,3-4 1,-1-1-2,0 0 1,1-3 0,-2 6-3,-2 7 1,-2 3-6,4-8 0,-2 2 11,3-1-11,-1 8 1478,-1 8-1489,0 7-6,0 6-33,9 4 33,-3 5 12,18 11-12,-14 4 11,9 12-11,-11 3 1,-2 7 32,-2 4-2529,-5 6 2496,-4 2 17,-5 3-6,-9 0 1,-5 0 1078,-12-3-1079,0-15 1,-3-1-6,-18 15-224,12-18 0,-2 0 227,-4-2 0,0-4 5,8-4 0,0-2-62,-22 9 1,1-3-714,3-6-248,-5-2-844,40-19-2813,20-9-5104,1-3 9787,6 1 0,-7 8 0,-2 4 0</inkml:trace>
  <inkml:trace contextRef="#ctx0" brushRef="#br0" timeOffset="66449">15837 11051 25724,'-3'49'84,"4"-5"-73,16-21 0,0 3 12,0 2 5,3 15-23,-8-10-4239,0 11 4245,-10-15 910,-8 8-871,-1-11 18,-8 5 10,0-15 17,-1-4 6,1-4 17,0-4 5,2-2 6,0-2-6,4-5-22,2-3 3380,3-5-3352,2-11-79,5 3-27,5-9-377,7 7 348,5-2 1,6 0-1,4-1-22,7 2-831,2 2 825,4 1-14,-11 9 1,1 0-3,17-4-1,-6 4 1,0 2 0,9 0 24,-18 4 1,0 0-20,12 1 6,0 0 17,-4 0 22,-4 2-6,-6 0 6,-5 0-165,-7 1 182,-6-1 5,-4 2 12,-6-2 312,-2 1-296,-2-5 885,-1-1-874,-2-2 194,-1 1-205,-2 3 62,-6 1-67,1 2 39,-17 3-56,5 5 6,-11 4-1,6 5-16,-2 1-458,3 4 447,1-1 5,-3 13-11,11-7-383,-1 8 383,10-9 11,3-1-11,3 0 0,0-2 0,2-2 434,2-1-428,1-2-6,2-1 0,3-1 390,0-3-390,2-2 33,5-2-5,-3-3 6,7-4 27,6-11-27,-3-1-338,9-11 349,-6 2 0,-1-3 11,0-3 0,-3-3 22,-5 1 1,1 0-23,1-7 5,8-18 6,-17 32 12,-3 4 5,-1 5-6,-3 4-11,0 4-11,-2 3-26,0 1-30,-2 8 354,0 0-354,-3 9 0,-1 1 0,-1 3-7,-1 4-38,2 0-11,0 3-39,1 0-67,2 3-74,1 1-94,1 0-168,1 0-230,2 0-185,2-2-4184,9 10-4381,-1-12 9478,4 3 0,-9-20 0,-2-4 0</inkml:trace>
  <inkml:trace contextRef="#ctx0" brushRef="#br0" timeOffset="66941">17276 11170 26043,'-52'-21'114,"0"0"0,3 1 0,8 12-47,13 28-28,1 3-16,2 4-1,3 3 335,2 3-357,3 1-4028,3 1 3989,2 12 39,6-12 41,2 9-46,7-16-269,4 0 251,6-4 12,5-1-28,5-3-56,24 2-17,-5-8 5,19-1-33,-12-10 14,-11-6 0,1-2-594,24-5 664,-22 0 0,0-1 0,16-10 44,-3-4 18,-6-3 11,-5-2 5,-6-5 17,-4-3 12,-5-6 27,-2-4-22,-1-6 11,-1-4 730,-13 27 0,0 0-752,0-1 0,0 0 16,0 0 1,-1 1 78,8-30 6,-1 3-12,-5 6 281,-5 20 0,-1 1-269,0-12 489,0-5-310,-6 17-185,0 13 897,0 0-953,0 13 1221,0 2-1249,0 2 444,-3 9-495,-1 3 1,-2 10-12,-2 7-1649,0 6 1644,-2 8-12,-2 7 1,0 5 11,0 5-12,0 2-22,3 0 1,1 2 7,4-23 1,0 0-1288,-2 23 1,1-2 1160,6 1-66,5-4-671,3-3 530,5-5-134,4-5-207,0-5-342,2-7-554,-1-7-970,-2-8-3271,-4-8 6108,-3-5 0,-5-4 0,-2-1 1</inkml:trace>
  <inkml:trace contextRef="#ctx0" brushRef="#br0" timeOffset="67281">17709 11390 19036,'-4'-4'4134,"0"0"-986,4 4-3126,36-63-2752,-14 45 2733,3-16 0,2 3 13,4 26-16,1 2-5,3 0 817,1 2-845,1 0 5,-1 0 0,-2 0 439,-1-1-444,-4 0 5,0-1-335,-3-2 352,-1-2 11,-2-1 11,-1-2 1,-2-3 21,-2-1 12,-2-1 17,-3-2 1549,0-7-1477,-5 5 224,0-13-134,-6 14-5,-1-4 16,-2 9-11,-1 1-34,-1 1-27,0 3-29,-1 2 364,2 1-442,-1 2-17,1 2-27,0 0-1,0 4-11,-1 3 0,-3 15 0,0-1 0,-3 12-6,3-3-453,0 5 414,2 1-185,0 20 34,4-14-100,3 13-180,3-19-280,3-3-505,-1-3-1102,1-3-3138,0-5 5501,0 0 0,-5-12 0,1 0 0</inkml:trace>
  <inkml:trace contextRef="#ctx0" brushRef="#br0" timeOffset="67473">18676 10847 21545,'-3'-6'1558,"1"1"-1558,2 5-824,-12-13-548,14 19-1037,-7-8-3175,19 22 5584,5 4 0,-9-11 0,1-1 0</inkml:trace>
  <inkml:trace contextRef="#ctx0" brushRef="#br0" timeOffset="68077">19281 11094 21080,'-46'-17'121,"0"-1"1,3 3-1,4 7-31,-2 16-23,1 5 479,0 1-524,4 5-11,3 0-5,5 5 327,4 1-333,4 4 592,5 0-603,2 2 0,5-2 1324,3 1-1347,3-2-44,3 0-40,5-3-67,5 0-397,17 4 207,-1-9-96,13 1-644,12-13 983,-8-4-274,-6-7 0,1-3 221,7-4 96,13-10 72,-22 2 34,-2-1 28,-1-2 22,-2-1 67,-2-2-1802,-3-1 1909,-3-1 50,-5 1 344,-4-1 76,-3-7-319,-6 9-16,-2-4-34,-7 14-40,-3 3-44,-5 3-29,-3 3-21,-4 1-24,-1 3-21,-2 0-12,-1 1 62,-4 3-135,7 0 586,-3 3-620,10 0-10,3 0 5,1 1-28,2 0 3393,1 1-3382,2 0-22,1 3 6,0-2-6,5 3 5,1-3 6,6-1-5,4 1 5,4-2 0,3-1 12,4-1-6,3-2-12,0-2 12,1-2-291,-3-2 302,-2-4 5,-3-3 6,-4-4 12,-2-1 61,-2-11-67,-5 5-17,-1-9 5,-6 9 1,-1 2-6,-3 2 5,-1 4 281,-8 1-303,0 5 0,-6 2 6,0 7-17,-3 2 23,-2 5-1,-3 4 45,-14 16-39,9-2 0,-9 12 0,13-6-1140,-8 18 1112,10-12 0,-2 12 0,14-19 0,5 0 0,4-2 0,28 27-63,0-21-323,0-8 1,3-2-125,21-1-768,9-3-1445,-26-13 1,1-1 2722,7-1 0,-1 0 0,3-1 0,-1-2 0</inkml:trace>
  <inkml:trace contextRef="#ctx0" brushRef="#br0" timeOffset="110554">2051 14153 14135,'-48'3'2164,"-1"0"0,5-1 0,6-1-1448,14-3-111,0-2-94,0-1-86,1 0-83,0 0-57,2 0-38,0 1-34,2 1-17,1 0-6,2 3-61,2-1-40,3 1-49,3 0-52,3 0 1,2 0-45,2 0 73,9 4 5,1-2 6,9 3-22,2-2-6,4 1-6,2 0 1,5 1 5,-1 1-408,2 1 403,-3 3-16,-1 0 15,8 9-5,-11-2 0,5 5 11,-13-4-6,-2 0 17,-1 1-22,-2-1 11,-2-1 0,-1 7 39,-3-5-39,-2 4 6,-3-6 5,-1-1-22,-2-1 22,0 0 396,-4-1-407,-1 0-17,0-1 23,-1 0 32,-5 4-38,3-3 11,-3 1 1,2-4 10,0-2 28,0 0-16,-1-1 5,-1-1 12,0-1 16,0 0-17,1 0-11,0-2-5,-1 0-17,0 0 112,-5 0-57,4-3-16,-3 1 6,6-2 6,3 0 5,-1 0-6,3 0-6,1-1-10,1-1-12,1 0 17,1-2-39,0 2 0,1-1-12,1 2 18,-1-2-12,1 2-151,0-1 134,-2 2 29,-1 0 5,-4 3-23,1-1 18,-4 3-1,3-3-22,-3 0 11,4-1 12,0-1-12,0 1 11,-5 0-22,3 0 17,-11 2-6,5 0 0,-4 3-11,4-2 12,-1 1-7,1-1 6,1 1 1,1-2-1,2 0 22,1-1 1,2 0 11,0-2-6,2 0 28,-2 0-33,1 0-6,-1-2-6,3 0-11,-1 0-11,2 0 6,0 1-6,1 1-67,1 0 61,1 2-5,0 1 17,5 4-1,2-4 1,6 3 5,3-4-5,4-1-3376,5-4 3376,7-1-847,5-6 841,5-2-12,4-4 24,3-2-1,2-1 0,1-1-11,-2-1 0,0 0 11,-4 0-5,-3 0 11,-5 2-1,-7 0-4,-6 3 27,-6 1 22,-5 2 12,-5 1-6,-4-1 6,-3 0-17,-1 0-5,-4-1 5,-1-2-12,-4-2-4,-3-3-12,-2-3 5,-2-2-5,-1-2 2260,-1-1-2227,-1 0 23,0 4 28,0 1 11,0 4-5,1 2 1144,-2 3-1167,2 3 28,-2 1-22,2 2-23,0 1-5,2 2 39,-2-1-62,7 4-16,-2-1-23,8 3 824,2 0-801,1 1-51,11 1 23,1 2-1,12 1-10,3 2 16,23 9-22,-6-1-3376,15 9 3376,-16-2-34,8 17-2251,-17-6 2257,1 14-980,-23-8 873,-6 5-184,-9 4-297,-6 6-600,-8 3-229,7-26 0,-1 0 1456,-2 7 0,1-5 0,4-10 0,1-5 0</inkml:trace>
  <inkml:trace contextRef="#ctx0" brushRef="#br0" timeOffset="111886">5907 14411 25618,'-33'-1'95,"1"1"0,-17-1-45,54 1-5,3-2 0,5 0 11,2-2 73,16-1-453,-5-1 386,12-1-1,-8 0 12,2 1 78,0-2-101,2 0-22,0 0 17,14-3-28,-13 4-399,9-1 387,-20 5-5,-4 1 268,-5 1-257,-4 1-39,-1 0 17,-5 2-23,-1 1-16,-2 2 326,-1-1-556,1 2-229,0-1-298,0 0-347,2-1-605,2 0-1826,3-2 2737,6-1 0,-7-1 0,2 0 0</inkml:trace>
  <inkml:trace contextRef="#ctx0" brushRef="#br0" timeOffset="112518">7781 13952 17942,'4'-2'2437,"-1"1"408,-3 1-2710,-64-15-3821,32 13 3747,-10-5 1,-2 2 73,5 10 507,7-1 0,0 0-502,-15 3-518,-15 0 462,25-2-23,5-1-146,6-1 130,4-1 1861,6 0-1872,3-1 151,4 1-163,2-2 1495,3 2-1511,0-2 299,1 2-294,-3 4-11,1-1 0,-2 5 11,2-1-5,0 1 0,-1 3 5,0 1-11,0 4 11,0-1-11,2 2 6,1 1 5,1 10 0,1-6 0,3 6 6,0-8 0,2-2-6,2 0 34,-2-1-12,2-1 63,-2 5 22,-2-1-17,0-1 33,-3-4 23,-2-5-6,-1-3 6,-2 0 140,-2-1-141,1-3 35,-2 0 10,4-4 29,1 0-45,1-1-40,2-3-38,0 0-29,1-5 34,5-8-78,0 1-45,7-6 27,1 6 7,3-1-6,2 0 27,2 0-49,14-4 5,-9 6 5,10-2 7,-10 7-3399,12 1 3398,-7 4-11,10 1-307,-10 4 307,1 2-17,-1 3 6,2 4 5,-1 2 1,1 2-12,7 12-624,-12-5 618,2 8-10,-18-6 2935,-6 2-2925,-8 2 12,-7 2 11,-23 11-17,2-9-499,-13 7 460,10-14-117,-15 3 38,13-10-66,-11 2-410,9-11 135,10-5-359,-4-4-168,14-5 278,5-6-2591,3-5-5875,2-2 9191,5 0 1,1 8 0,2 5 0</inkml:trace>
  <inkml:trace contextRef="#ctx0" brushRef="#br0" timeOffset="112820">8965 14012 21304,'3'-2'3171,"-1"0"-432,-2 2-2717,-54-23-1219,34 22 1211,-13-9 0,2 5 386,11 21-349,-3 6-34,-4 3-1844,-1 5 1827,-2 2-12,-2 4-674,8-7 0,-1 1 675,-14 17-26,13-15 1,1 0-76,-10 15-487,12-15 0,0 0-34,-10 14 176,12-17 1,1-1-933,-2 3-1354,3-4-2970,5-5 5514,3-3 0,6-10 1,3-1-1</inkml:trace>
  <inkml:trace contextRef="#ctx0" brushRef="#br0" timeOffset="113198">8431 14030 25303,'-44'17'22,"1"0"1,5-4 0,8 0-29,18 4 6,7-7 6,3-1-1,0-1 13,2-2-2,2-1 12,2-2 28,2 0 34,2-2 0,3-1-3230,12-11 3218,-7 3-719,9-10 736,-12 6-17,-1-2 18,-1 0 10,-2 0-11,-2-1 0,-2 2 1,-2-1-12,-1 2 5,-2 1 1,0 1-23,0 2 3016,-2 1-3038,-1 1 1067,-2 3-1100,1 0-7,-1 2-22,0 1-5,0 1 0,-2 3 5,1 2-6,-3 5-44,0 2-50,-1 3-147,2 4-217,0 0-286,4 4-427,2-1-710,5 1-1933,4 0 3837,8 3 0,-6-14 0,1 0 0</inkml:trace>
  <inkml:trace contextRef="#ctx0" brushRef="#br0" timeOffset="113545">9152 14295 21013,'2'-7'2818,"0"2"-2292,-2 5 325,0 0-800,-64 14-2078,42-4 2041,-14 0 0,3 3 113,22 3-99,4-1 62,3 6-11,6-7-1,4 5 23,3-9 5,4-2 12,0 0-6,2-2 0,0-2 0,1-1-22,0-2 44,0 0 0,-1-4-10,0-1 1739,9-12-1756,-8 4 477,5-8-483,-13 9 5,-2-2-10,-1 2 16,-2-1-23,-2 2 62,-3-5-106,-3 5-6,-4-3-11,-9 3-39,2 3 11,-6 0-5,3 3-18,0 3-22,-2 0-16,-1 3-40,0 1-123,0 3-224,-1 3-398,1 2-4159,1 2 821,3 2 3617,0 4 0,9-10 0,1 1 0</inkml:trace>
  <inkml:trace contextRef="#ctx0" brushRef="#br0" timeOffset="114160">9854 13467 10015,'-40'-37'362,"1"1"0,0 0 0,3 3 0,0 2 0,-1 3 234,-11 2 0,-1 5-406,8 4 1,-1 2-1,-17-7 1,-1 3-26,11 5 0,1 3-25,-4-2 1,-2 2-38,-2-1 1,-1 2-40,-4-1 1,-1 1-30,19 3 1,0 1-1,-1 0-2,0 0 1,-1 0 0,-4 1 10,-1 0 1,-3 0 0,-2 0 0,0 1-33,-5 1 1,-1 1 0,-1 0-1,0 0 6,1-1 0,0 0 1,-1 1-1,-2 2 11,2 0 0,-4 2 0,0 0 0,2 1 1,6 0-2,-7 0 0,6 1 0,-5 2-6,15-2 1,-5 2-1,-2 0 1,0 0-1,3 1 1,4-1-3,-15 3 1,5 0-1,-2 1-5,2-1 1,-2 2-1,0-1 1,4 1 0,0 1 1,4-1 0,1 1 220,-3 1 1,1 1 0,1 0-231,-1 1 1,1 0 0,-1 1 1,4-1 0,-1 1 1,-6 4 11,5 1 0,-7 3 1,-3 2-1,-1 2 1,3-2-1,6-2-47,3-1 0,5-2 1,1 1-1,-5 3 26,-2 0 0,-6 2 0,-2 2 0,1 1 0,5-2 0,8-2-2,1 3 0,7-2 0,1 0 5,-1 1 1,2 1 0,0 0-278,2-1 0,1 2 0,1-1 274,-14 14 0,2 3 123,9-4 0,-1 4 1,4-1-124,-3 7 0,2 1-2,7-9 0,1 2 0,4 4 5,8-3 0,4 4 0,2-1 0,1-3-9,-1 15 0,3 1 7,2-15 1,1 3-1,2 1 1,2-7 1,7 6 0,7-2-2,2-3 1,5 2 0,0-3-8,6 6 1,6-1-9,-5-12 0,5 4 0,4-2 0,0-4 42,0-8 0,2-2 0,1-3 0,0 1-26,2 0 1,-1 1 0,2-2 0,0-1 5,4-3 0,0-1 1,1-2-1,-2-2 5,6-1 0,-2-3 1,1-1-137,5 1 0,0-2 0,1 0 131,-13-3 1,0 0-1,1 0 1,0-1 0,3-1 1,0 0 0,1 0 0,0 0-3,1-1 0,-2 0 0,3-1 0,7-1-9,-11 0 1,4-1-1,5-1 1,2 0-1,0 0 1,-1-1-1,-3 1 1,-3 0 8,9-1 1,-6 0 0,-1 0 0,3 0 0,7-1 2,-15 0 1,6 0 0,3-1-1,3 0 1,0 0 0,1-1-1,-2 0 1,-3 1 0,-3-1-1,-5 0 1,10-1 0,-5-1 1,-4 0-1,1 0 0,3-1 0,1 0 0,4-1 1,1 0-1,-1 0 0,-1-1 1,-5 0 9,8-2 0,-4 0 0,-2-1 0,1 0 9,0-1 1,-1 0 0,1 0 0,-1-1 1,-2 0 0,-1 0 0,1-1 1,3-2 20,-10 3 0,3-2 0,0 0 0,1-1 1,-2 0-1,-2 1-16,10-4 1,-4 1 0,0 0 0,2-2-10,-2 0 0,3-1 0,0 0 0,-2 0 0,-4 1 0,-5 0 0,-3 1 0,-2 0 1,0 0 10,13-8 0,-2-1 0,0-1 2,-3 1 0,-1-1 0,-1-1 4,-3 0 0,-1-1 0,0 0-1,-4 1 1,0-1 0,-2-1 1,-2 0 1,-1 0 0,-1-1-2,-3 2 0,-2 0 0,0-3 183,3-10 1,-1-4 0,-3 0-168,-6 0 1,-4-1 0,-1 0-49,0 1 0,-1 0 0,-5 0 4,-5 5 0,-5 1 0,-6 1 7,-9 1 0,-6 2 0,-2 3-10,-9-6 0,-4 2-16,1 6 0,-5 0 1,-1 4-5,4 10 0,-2 3 1,-1 2 82,-6-1 1,-1 1-1,-2 2-90,-2 0 0,-3 1 0,-5 1-37,6 4 1,-5 0 0,-3 0 0,1 2 0,2 0-20,-3 0 0,2 1 1,0 0-1,-3 1-85,8 1 1,-2 0-1,-3 0 1,1 1-1,1 0 1,3 1-51,-11 0 1,2 1 0,1 1 0,-1 1-107,11 0 1,0 0 0,-1 1 0,1 0 0,-1 0-679,1 1 0,0 0 0,-1 0 0,1 1 0,-2 0 969,-5 1 1,-2 1-1,0 0 1,2 0-1,7-1 1,-3 1 0,5-1-1,2 1 1,-1 0-1,1 0 1,0 0 0</inkml:trace>
  <inkml:trace contextRef="#ctx0" brushRef="#br0" timeOffset="114879">9933 14254 20539,'-45'4'413,"-1"0"0,6-1 0,6 1 18,13-2 177,8-1-384,8 0 171,2-1-37,47-1-291,-9-1-1631,4 0 0,3 1 1583,-9-2 1,2 0-11,5 0 1,5-1-1,-2 0-1020,11-1 1,2 0 1008,-6 0 0,3 0 0,-2 0 5,8 0 0,2-2-3,-4 2 0,4-2 0,-3 1-535,-12 2 1,-2-1-1,2 0 539,11 0 0,3-2 0,-4 2-2,3-2 1,-3 2-369,-1-1 0,0 0 371,-2 1 1,-1 0-6,-3 1 0,0-1 5,-2 1 1,-2 0-1,-4 1 1,0-1 336,-4 1 0,-2 0-319,24-2 206,-1-3-38,-27 3 5,-4-4-45,-26 2-62,-11-4 1356,-8-2-1288,-30-13 551,4 4-644,11 6 1,0 0 97,-22-10 534,-1-2-604,28 13 0,-1 0 99,-26-14-23,5-2-11,5 4 16,6 2-10,7 3-18,8 4 1006,2 0-1022,9 6-112,4 2-17,7 6-11,2 4 11,3 0 2087,4 3-2087,5 2 1564,6 4-1569,8 3 10,5 3-1617,7 4 1617,8 4-8,-9-2 1,2 0-1,-8-4 0,0 1-1025,10 6 0,-1 0 1017,-11-6 0,-1 0-1,-2 1 1,0-1-2207,21 20 2174,-8 2-29,-8 1-915,-10 1 702,-17-11 1,-3 1 42,-10 17-172,-1-17 1,-3-1-919,-20 13-756,-7-2 2089,15-18 0,1-2 0,-3 3 0,1-3 0</inkml:trace>
  <inkml:trace contextRef="#ctx0" brushRef="#br0" timeOffset="115918">13022 14230 21394,'-1'-47'707,"0"0"0,0 4 1,0 5-259,-3 7-91,0 4-72,0 2-40,0 4-44,0 4 728,1 2-818,0 6 240,0 2-313,2 4 98,1 1-137,0 10 469,0 0-469,3 9 0,0 2 0,3 1 17,1 19-12,-3-7-5,1 13-11,-3-11 6,-2 0-910,0 1 915,-2-2-16,0-2 21,-4-3 1,0-2-1,-1-6 35,0-3-7,1-5 40,2-4 33,0-4 18,1-3-7,0-3 898,2-4-914,-2-13-45,3 0-11,-2-11 0,4 4-23,0-5-5,4-4 0,1-4 5,2 9 0,1-1-294,7-16 283,-5 16 1,1 2-1265,8-8 1287,2 4-12,0 5-11,0 5-5,-2 3-291,0 5 291,-3 4-53,0 4 52,-3 4-27,1 2 22,0 5 5,1 3-5,3 5-11,0 4 6,1 4-2586,0 3 2585,0 4 0,-2 3 768,-1 3-841,1 21 29,-6-11-234,2 14 82,-8-17-111,-1-1-124,0-1-90,0-2-38,2-3-528,6 4 623,-4-14-33,6 0 156,-6-17 3199,2-3-3026,1-8 174,1-4-22,2-7 61,1-5 62,0-4 61,1-4 57,-1-2 174,0-2-85,-2 1 40,-1-1 10,-1 3-16,-2 1 22,-2 4-3069,-1 2 3008,-3 3-35,0 3-44,-3 2-39,0 5 84,0-1 126,-2 6-384,1 0 3381,0 4-3403,-1 1 0,2 2 16,1 2 1,1 5-12,1 2 1,8 11 10,-2-6-16,7 7 11,-3-8 0,3-1 11,10 4-5,-4-7-3398,8 2 3403,-9-8-38,-1-3 27,-1-1 11,5-7 1,-7 0 10,2-8 51,-6-7-62,-6 1 17,0-7 45,-6-4-45,-1 7 17,-2-9-6,-3 11-6,0 0 29,-3 2-28,-1 2-6,-2 2 5,-1 2 3368,-2 4-3378,-1 2 84,-12 3-85,3 4 6,-10 5-5,5 4 5,-2 4-23,-1 4 29,-10 11-28,12-3 5,-5 8-6,10 7-10,9-8 16,1 11-22,10-12-6,7 0 6,3 0-267,8-2 267,7-1-703,7-1 692,8-2-2263,8-3 2235,7-2-17,7-2 22,-27-10 0,0-2-11,2 0 0,-1-1-53,1-2 0,0 0-87,0-1 0,-1-2-121,0-1 1,0-2-169,-1 1 0,-1-2-1795,30-10-1226,-3 0-5870,-10-1 9413,-10 2 1,-18 6 0,-10 3-1</inkml:trace>
  <inkml:trace contextRef="#ctx0" brushRef="#br0" timeOffset="116477">14639 13980 22897,'25'-53'22,"-7"13"1875,-20 50-1880,-3 2 754,-1 3-754,0 3 395,-1 1-406,-1 2-315,0 1 315,0 1-12,1 0 6,0-1-11,3 1 17,1-3-6,2 0 0,2-2 0,4-1 0,3-3 1640,4 0-1618,13-2-11,-4-5 12,12-1-6,-8-6 11,3-4 0,0-3 0,0-5 5,-2-3 12,-3-2 11,-3-2 0,-2 0 0,-5-2-17,-2 0 17,-3 1 45,-2-6-51,-3 10 34,-1-5-44,-2 14-18,-2 1-11,-1 6 0,-4 1 6,0 4-17,-3 3 0,3 4 0,1 1-11,1 4 11,1 0-6,2 3-10,0 0-18,13 20 40,-1-15 22,13 13-45,-1-20 0,7-2 0,5-1-5,5-2-303,5-3 331,1-1 5,3-5-5,-4-1 5,-2-4-5,-5-5 5,-6-2-11,-5-6 28,-6-1-6,-4-3 17,-5-2 6,-3-2-11,-4-1 16,-2-2-11,-2 0 12,-3 0-12,-3-2-5,-3 2-1,-1 0 1,-3 1-23,-1 2 0,-2 1-11,-2 3 6,0 2-12,-3 3-27,-1 3-23,-1 1-784,-20 2-17,15 3-566,-11 3-8408,20 8 9213,10-1 1,1 1 0,7-5 0</inkml:trace>
  <inkml:trace contextRef="#ctx0" brushRef="#br0" timeOffset="117119">16786 14258 19277,'4'-10'3187,"-2"3"-2736,9-24 0,1-6-753,-2 2 632,3-9 1,-1-1 229,-6 6-106,-4 3 541,-1-4-743,-1 14-62,-1-1-61,-1 16 180,-1 3-292,1 3-17,-1 2 5,1 11 563,0 0-568,0 11 23,2 1-29,0 5 17,0 20-16,0 10-2161,-2 2 2172,-1 0-12,-2-17-5,-2-1 11,-1-4 0,-1-4 22,-5 2 6,3-14 28,-2-2 118,2-14-79,3-7 39,-4-17-83,7-1 38,-1-31-49,6 13-345,4-21 317,4 8 2,4 9 0,0-1-3,-1 9 0,0 0 0,5-13 0,0 1-3,-3 14 1,0 2-4,1 0 1,-1 1-390,15-23 417,-2 7-16,0 10 22,-2 7-22,4 4-11,-8 11-2424,3 3 2418,-9 10-135,10 10 129,-6 1 0,10 10 6,-5 2-11,3 5-508,1 5 507,2 5-10,-1 5-99,-7-9 0,-1 4-19,4 15 0,-1 2 8,-3-10 1,-2 0-104,1 10 0,-4-4-432,-5 6-167,-3-1-152,-2-2-213,-1-2-347,-2-6-868,-1-4-3181,0-7-2054,-2-8 7649,-2-6 0,2-11 0,-1-3 0</inkml:trace>
  <inkml:trace contextRef="#ctx0" brushRef="#br0" timeOffset="117561">17094 14169 19838,'-18'-40'186,"-1"1"1,4 0 0,9 9-170,16 21 1108,24-4-1141,-4 7 69,18-3-103,-5 4-1654,6 0 1642,-10 2 0,4-1 14,1 1 1,2-1 27,0 0 1,-1 0 8,-4 1 0,-2-1-229,10-4 246,-4 1 0,-5-2-195,-4 0 262,4-6 323,-8-4 114,-3-17-286,-17 10-1074,-12-7 1141,-8 14 662,-4 0-617,-3 2-5,0 0-18,0 3 411,-7-2-500,6 5-33,-3 1-35,9 6-38,1 1 3397,1 2-3476,3 1-27,1 2-1,3 2-11,2 4 11,1 1 6,4 3 0,3 2 33,12 12-22,10 7-17,4 1-11,4 3-286,-6-10 294,-1-1 1,2 1-3308,8 8 3293,-10-8 0,-2 0 1,-4 1-170,-7-1 163,-4-2-4,-8-2-12,-3-2 11,-7-1-34,-4-2-44,-5-1-67,-5-1-533,-14 2 90,5-6-127,-11 0-320,9-7-288,0-3-429,-1-1-841,1-5-1300,0-3-1294,2-7 5204,0-5 0,12 8 0,3-1 0</inkml:trace>
  <inkml:trace contextRef="#ctx0" brushRef="#br0" timeOffset="117726">17777 13923 23486,'21'-31'81,"0"0"0,12-16-25,-35 59 0,-3 4 742,-5 13-753,-5 8-96,-7 16-650,4-8 337,1 0-103,6-11-4821,1 15 5288,5-7 0,0-7 0,5-16 0</inkml:trace>
  <inkml:trace contextRef="#ctx0" brushRef="#br0" timeOffset="118079">18583 13840 20796,'1'-54'776,"0"0"1,0 5 0,-1 7-317,-1 11-91,0 5 732,-1 6-837,-1 4 319,1 5-375,-1 2 24,0 6-221,1 1 519,0 5-525,1 2 62,-1 4-50,-1 9-6,0-1-17,-2 8 29,3-6-12,-1 2-3397,2 0 3425,0 1-28,3 2-1124,4 0 1129,5 3-199,5 1 200,7 1-6,4 2 0,7-1-855,6 1 844,5 0 5,4 0-5,2 0-17,1-1 17,-2-1-11,-3-1 1681,-7-2-1704,-6-3-11,-11-4 1232,-10-2-1249,-11-3 316,-11-2-327,-10-4-44,-9-1-74,-6-3 811,-4-2-990,-1-2-78,-2-3-62,2-3-98,0-4-75,1-4-135,0-2-196,2-4-241,4-4-532,2-4-1484,4-4-1293,3-4 4564,0-8 0,12 22 0,1-1 0</inkml:trace>
  <inkml:trace contextRef="#ctx0" brushRef="#br0" timeOffset="118247">18583 13840 6575,'-19'-33'3089,"-1"1"0,-8-22 115,39 40-1776,2 1-157,2 1-162,0 0-162,1 1-180,-1 0 487,-1 3-347,2-1-308,-6 4-424,0 0 978,-7 5-1046,-1 1-12,-2 3 11,0 4 6,-3 6-33,-2 3-1,-6 5-22,-4 4-22,-5 4-322,-3 3 229,5-7 1,-1 1-211,-11 15-26,11-14 1,1 0-1616,-5 13 29,6-1-1721,5 0-5460,5-6 9062,5-6 0,1-14 0,1-6 0</inkml:trace>
  <inkml:trace contextRef="#ctx0" brushRef="#br0" timeOffset="118502">19279 13713 25439,'-17'11'50,"3"3"406,20 12-462,0 1 6,-2 0-6,0 2 12,-1 0-28,0-1-46,-1-1-88,0-2-197,1-1-202,0 0-24,3-2-3392,10 8 3971,0-8 0,-1-2 0,-5-11 0</inkml:trace>
  <inkml:trace contextRef="#ctx0" brushRef="#br0" timeOffset="118671">19651 13439 16423,'-37'-38'-17,"-1"1"0,1 1 0,13 12 2351,23 23-3342,0 8 1134,2 2-2578,1 7-3547,1 2 5999,2 4 0,-1-10 0,-1 0 0</inkml:trace>
  <inkml:trace contextRef="#ctx0" brushRef="#br0" timeOffset="119161">20147 13763 21265,'4'-7'2784,"-1"2"-2118,-3 5-122,0 0-129,20-62-107,-15 38-188,6-13 0,-2 2 76,-9 19-39,-3 1-50,-1 3-46,-4 3-38,-3 3-18,-5 2 6,-4 4 12,-7 5-18,-4 3-10,-6 6 5,-3 4-17,-2 3 17,0 4 0,2 1-3,16-6 0,-1 1-1110,-8 11 1113,-4 8-11,21-15-3014,6-2 3025,4-3-58,4-3 70,4-3 16,5-1-17,6-4-11,5-2 11,8-3-17,5-2 757,7-3-718,4-6 1,2-2 2320,12-5-2326,-11 1 0,-3-2 56,-1-7 39,-5-3 11,-6 0 29,-5-2-7,-5 1-4,-6 1-12,-5 2-249,-3 2 221,-4 3-5,-1 4-23,-1 2 0,-3 4-84,1 4 5,-4 3 1,1 8-12,-3 4-11,0 9 29,-2 8 143,0 8-150,0 9 12,1 8-28,0 9 11,5-27 0,0 0 0,-1 3 0,1 1 5,0 2 1,0 0-9,0 3 1,1 1-1388,-1 0 0,1 1 1384,1 1 1,1 0-15,-1 0 1,1-1-593,2-1 0,0 0 592,1-3 1,1-1 2,0-3 0,1-1 0,0-5 0,1-1-11,1 21 6,-1-14-12,-11-9 1,-7-12 16,-12-9-22,-7-7-23,-8-9-16,-4-7-113,-2-10 45,0-7-22,2-7-50,3-7 61,23 19 0,1 0-92,2-2 0,1-1-160,2-1 0,2-1-353,3 0 1,1 0-1648,1 1 1,3-1 2408,3-4 0,2 2 0,-1-3 0,4 3 0</inkml:trace>
  <inkml:trace contextRef="#ctx0" brushRef="#br0" timeOffset="119737">20766 13930 13893,'7'-49'1006,"0"0"1,0 5-1,-1 5 2003,1 7-2504,-1 6-85,-1 2-73,-1 5 1259,-2 1-1192,0 0 516,0 6-830,-2-1 2831,1 8-2875,-1 2 135,1 1-180,2 9-5,0 1-1,3 20-16,-2-4-1328,2 13 1344,-4-5-5,-2 4-516,-2 2 510,-2 1-11,-6 1 29,-3-2-12,-4-3 0,-2-3 5,0-4 1,1-5 11,3-5 5,3-5 124,2-5-46,3-4-10,3-5-23,3-5 1245,1-5-1279,1-4 7,3-4-7,2-2-5,4-5 34,12-18-34,-2 4-882,9-15 887,-6 12 1,2 0-69,-8 15 1,0 1 62,10-12-11,6-4 5,-13 20-5,5 1-12,-7 9-5,3 2-16,3 11 4,-9 4 7,9 6-12,-10 5-11,2 4-17,1 3-16,1 5-186,11 21-100,-7-7 72,-7-12 1,0 1-538,7 14-320,0 1-671,0-1-1681,1 0-5836,-4-5 8631,-2-8 1,-8-15-1,-5-7 1</inkml:trace>
  <inkml:trace contextRef="#ctx0" brushRef="#br0" timeOffset="121236">21580 13848 21954,'10'-48'1069,"-1"1"1,-2 7 0,0 7-800,-2 13-29,-1 11-45,-1 2-62,0 3-61,0 2-51,0 2-11,1 2 1,0 2-1,0 5 6,0 6 39,1 32-28,-3-13-1000,1 25 994,-3-22-271,-4 0 265,0-2 1,-4-1 0,0-1 5,-1-3 18,-5 7-18,4-12 12,-3 4-1,6-16 46,2-3 72,0-4 1206,2-3-1178,2-4 324,1-9-430,0-2 61,3-17-95,1 8-5,4-11-372,1 6 372,2-4-6,1-3-6,2-2-11,1-5 23,10-19-23,-5 14 3,3 6 0,1 2-743,2 4 735,14-10 5,-12 26-16,-6 7 10,4 1-5,-8 7-5,0 1-1,1 3-5,-1 2 0,2 3 22,-1 5-28,16 24 0,-13-9-205,9 19 216,-18-14-2465,-5 0 2471,-3 1-207,-3 0 219,-10 7-12,1-11 5,-8 3-5,0-11-5,3-7 416,-2 0-316,6-10 3241,3-1-3285,3-6 313,2-2-330,0-3 5,2-3-16,0-3-7,4-2-4,2-2-1,4-3 11,10-15-33,-2 7 22,17-21-1038,-13 23 1043,8-6-10,-12 16-6,-2 4 0,-1 3-141,-2 3 147,-1 3-12,-1 2 6,0 0-17,1 4 6,-2 2 11,2 3 1011,0 3-1022,-1 2 0,0 4-1,-1 2 164,0 2-174,-2 2 11,-1 0 0,-2 0 16,1 8-10,-1-8-7,2 4 12,0-9 0,2-2 6,11 4-6,-5-6-17,9 0 6,-9-8 11,2-2 0,-2-2 11,2-2-11,-3-3 0,8-9 0,-7 0 11,11-17-16,-12 7-2048,4-10 2059,-9 6-154,2-16 137,-5 10 17,1-11 16,-5 5-33,-2 11 11,-1-5 11,-1 14-5,0 4 27,-3 2-38,-1 4 2049,-2 2-2055,-1 3 217,-3 1-217,-2 3 11,-9 6-11,3 1-3387,-7 8 3404,6 1-6,0 2-306,0 2 301,1 3-7,2 1 7,1 1-18,3 1 23,3 1-16,2 0 4,6 7-4,4-9-1,6 5-6,7-13 7,6-2-7,5-2-50,23 1 23,-9-6-601,17-2 601,-17-6 2616,14-8-2588,-16 1 39,18-17-6,-30 7 6,2-10-6,-14 6 378,-3-4-344,-2 0-6,1-12 6,-2 3-17,-2 2 11,-1 8-6,-4 12-27,0 2 929,-1 4-901,1 0 317,-2 4-368,2 0 45,-1 5-39,0 2 5,2 6-5,-1 3 22,1 4-11,-1 4 0,1 4 6,-1 3-40,-1 1 40,0 12 5,-2-11-16,-2 8 10,0-17-16,-3-3 5,3-3 12,-1-2-6,2-5 0,1-3 17,0-3 112,1-2-101,4-3-28,0-4 0,5-3 11,1-1 0,1-3-22,1-1 22,2-2 6,0-2 0,1-2-1,2-2 1,0-2-11,1-2-6,2 2 11,0 2 0,0 2 0,0 4 12,5 0-29,-8 7 6,3 1 0,-9 7-17,-3 1 17,1 3 6,0 1-6,0 5 6,0 2-12,1 2 0,0 2 6,0 2 12,1 2-7,-1 0-10,1-1-1,1 0 0,0-1 1,2-2-1,2-1 12,2-1-1,3-1-10,4-2 5,3-1 5,2-3-10,2-3 10,19-4 1,-13-5-1258,14-6 1263,-18-4 12,-2-4-558,-2-5 558,-2-5-18,-3-7-5,-2-7 0,-2-4-1887,-2-5 1904,-3-2-6,-2-1-385,-4 4 414,-3 2-35,-4 5-5,-2 5 23,-4 4-74,-2 6 57,-3 4 5,-2 6 0,0 3 814,0 4-814,0 5 434,0 2-445,3 3 2153,-1 1-2158,2 2 582,0 3-593,0 2 16,-1 4 0,0 5 11,-1 3-6,1 5 70,0 6-75,0 6-17,2 25-3375,2-10 3386,3-16 1,2 2-1,6 4 1,2-1-1135,-1-7 0,1-1 1129,6 11 0,2-2-6,-2-10 0,0-2-8,2 1 0,1-2-183,1 0 1,2-1 30,10 8 1,1 0-15,-9-10 1,1-1-107,7 6 1,-1-2-544,7 6-759,-3-6-193,-4-5-2297,-3-6 4089,0-3 0,-14-7 0,-1-2 0</inkml:trace>
  <inkml:trace contextRef="#ctx0" brushRef="#br0" timeOffset="121401">23674 13621 24185,'37'-25'5,"-1"1"1,1 0 0,15-9 0,-2 8-335,-18 18 1,-1 5 286,3-1 0,1 1-73,0-1 0,1 1-126,2 1 0,0-1-241,0 1 1,1 1-4435,15-1 1,-2 1 4182,-16 0 1,-3-1 0,3 1 0,-5 0 0,-13 0 0</inkml:trace>
  <inkml:trace contextRef="#ctx0" brushRef="#br0" timeOffset="122651">25869 13806 15412,'3'-45'446,"0"0"0,0 4 0,-5 7 2287,-13 13-2605,-6 3-16,-2 3 1349,-5 4-1383,-2 2-33,-2 5 22,-15 7-60,10 4-7,7 5 0,0 2-7,-4 10 2,-6 14 667,17-6-650,2 5-12,2 2-6,4 1-50,-2 17-62,8 1 17,4-2-50,11-23 0,5-3-28,10 2 16,16 6 57,0-19 11,6-7 33,7-5 2522,6-6-2544,-11-6 0,2-3-956,-10 2 1,1-2 1026,4-4 0,4-2 0,-4 0 24,-5-1 0,0-3-218,1-3 0,3-4 0,-5 1 212,-6-1 1,-3-2 2,8-11 1,-3-1 5,-13 7 0,-3-1 19,0-2 1,-1 0 13,-2-2 1,0 0 11,-1 1 0,-1-1 13,-1 2 1,0 0-599,-2 2 1,0 1 698,6-28-10,-5 7 538,-1-6-504,-3 21 21,-1-3-28,-3 24-55,-1 5 1536,0 6-1654,0 3 704,0 4-732,0 10 2042,0 3-2014,0 11-12,0 2 51,0 4-56,0 7 0,-2 2-479,-1 6 490,-3 2 6,-2 2 8,-4-1 1,0 1-18,4-19 0,0 1-917,-5 17 1,-1-2 942,-1-1 11,2-3-204,2-5 192,2-3-16,1-6 0,2-4 5,1-4 18,2-5 55,-1-5 90,3-4 341,0-4-64,7-17-450,0 1-7,7-15-5,-1 5 11,3-4 1,4-5 1557,1-3-1550,-3 8 1,1-1-838,9-13 841,11-9 5,-13 21 0,-1 5 0,-3 5-6,-3 4 1,-4 4-12,-2 4-6,-1 3-5,-3 2-11,0 0 6,-2 4 287,0 1-310,6 13 1121,-4-2-1110,5 11-22,-1 4 11,-3-5-3482,9 21 3421,-5-17-29,6 7-44,-2-12-320,10 5 180,-4-8 22,8 3 28,-9-11 56,1-3 38,-1-4 57,0-2 12,7-4 117,0-9 0,0-1 11,-7-8 3471,-4-6-3431,-4 3 27,0-7 12,-5 8 16,-2 1 28,-1 0 1,-2 3 10,-2 2 130,-1-1-169,-1 6-39,-1-1-22,0 6-6,-3 1-44,2 3-12,-2-1-5,2 3-6,0 1 5,-2 6 1,2-1-6,-1 3-6,2-1 6,1-1 0,0 1 17,1-1-11,1 0 10,12 5 12,-4-6 6,8 4 11,-5-9-6,0-1 0,2-1-5,1-3-6,1-1 0,1-4 17,-2-1 5,0-1 51,4-8-51,-7 4-5,2-7 0,-9 6 5,-1 0-11,-3 1-11,-1 0 23,-4-3-29,-1 4 17,-11-3-44,1 9 16,-8 1 0,2 5 0,0 1 1,-3 3-12,0 2-6,0 4 12,1 2-1,1 0 1,1 2-23,-6 10 11,8-3-5,-9 19-17,12 0 6,3 0-830,6-1 796,8-11-50,5-1-40,7 1-191,6-2-375,26 10 203,-5-10-469,-11-8 0,2-2 115,6-1 0,-1-2 236,-6-3 0,-1 0-261,10 1 0,0 0-2159,17-2-2325,-1-1 5372,7-4 0,-31-1 0,0-1 0</inkml:trace>
  <inkml:trace contextRef="#ctx0" brushRef="#br0" timeOffset="123095">27870 13933 21817,'-8'-44'717,"1"0"0,-1 0 0,0 9-493,0 21 746,-2-1-880,5 10 241,-2 2-286,-5 3 138,-9 9-161,-11 10 12,-10 10-23,6-1-179,2 1 179,12-8-5,3 0-1,1-1 7,5 1-7,4-1 1,5-1 5,3 0 0,3-1 12,5-2-7,6 0-4,17 4-35,-2-7-615,12 1 554,-4-6-22,3-4-45,4-2-17,2-1-2600,4-2 2561,1-3 19,-12-2 0,0-1-695,19-7 832,-19 3 1,-2-2-6,13-10 12,-4-5 27,-5-3 34,-4-4 33,-4-2-450,-5-3 517,-4 0 18,-5 1 229,-4-17-162,-7 15 360,-3-12-137,-7 6-206,0 13-1,-3-6-16,2 18 2726,1 2-2765,0 5 1069,0 2-1115,1 4 827,1 2-883,-1 3-38,2 2-34,-1 1-17,-1 2-6,-2 9 56,-1 3-16,-3 12-6,0 2 0,-3 6-1071,1 6 1065,-2 4 6,0 5-22,0 2-12,2 2-39,2 1-50,4-1-84,1-1-168,5-3-152,4-2-476,2-15 1,2 0-953,7 13-2223,9 11 4178,-3-21 0,-10-16 0,-2-3 0</inkml:trace>
  <inkml:trace contextRef="#ctx0" brushRef="#br0" timeOffset="123376">28679 13715 20795,'-2'-5'1636,"1"1"329,1 4-1926,-40-17-972,16 21 1006,-35-10 22,24 26-11,-2 2 360,-1 0-299,2 0-10,3 0-6,5-2-3064,6-1 3041,6-1 230,5 5-134,9-4 5,7 5-17,10-6 297,8 0-302,30 10-135,-6-7-443,-13-7 1,1 0 420,22 4-23,3-1-22,1-2-72,0-1-57,-3-3-151,-2-2-274,-6-2-555,-5-1-1888,-5-2 3014,-2 0 0,-19-2 0,-3 0 0</inkml:trace>
  <inkml:trace contextRef="#ctx0" brushRef="#br0" timeOffset="128994">4668 15725 13547,'-1'-5'2700,"0"1"-264,1 4-2043,-28-65-489,16 42 421,-6-17 0,0 3 136,8 24-159,-1-3 11,6 10-173,2 2-129,0 3-101,2 0 202,0 1-191,1 3 62,-1 2 68,1 7-6,0 2-6,-1 6-6,-1 2 1,0 3 16,0 2 6,0 0-11,0 2-583,-1 1 555,0 0-312,2 13 301,0-11-18,1 20 18,7-14 0,0-1-12,6-8 12,1-11 10,2-2-4,4-2 4,2-1-4,3-1-7,2-2-3091,3 0 3125,4-2 6,2-1-133,3-2 122,4-2-6,3-1-11,2-2 16,-11 0 1,2-2-12,22-1-3,-20 0 1,0 0 20,20-4-26,-29 3 0,0 0-515,1 0 0,0 1 501,0-1 0,0 0 2,0 0 1,0 0 2,0 1 1,-1-1 2,1 0 1,0 1-854,-1-1 0,0 1 839,0 0 1,0-1 5,0 1 0,0 0 720,-1 1 0,2-1-709,14 0 1,1 0-12,-12 1 0,2 0-277,4 0 0,4 0 0,-4 0 285,-2 0 1,-2-1-7,13 1 1,1 0-6,1 0 1,-2-1 163,-11 2 0,0 0-161,12-1 0,1 0 2,1-1 1,-2 1-3,-12 0 0,1 0 4,5-1 0,4 0 0,-4 1-484,-2-1 0,-2 1 477,14-2 0,1 0 6,-16 2 0,-2 0 8,3-1 0,-1 0 3,1 1 0,0-1 8,1 0 1,1-1 17,-1 1 1,3-1-26,-2 0 0,2-1 0,-1 0 2,8 0 0,1 0-211,-7 0 0,2-1 1,-2 1 198,5-1 1,-2 1-6,3-1 0,0 0-3,0 1 0,1 0 3,-1-1 0,3 0 5,-4 1 1,4-1 0,-2 1 139,8-1 1,1 0-141,-8 1 1,2-1-1,-3 1-2,5 0 0,-3 0 2,1 0 1,1-1-237,-1 1 1,-1 0 230,-1 0 0,3 0 1,-7 1 1,4 0 0,-3 0-12,8-1 0,0 1 13,-10 0 1,3 0 0,-3 0-4,2 0 0,-3 0 6,0 0 0,0 0 482,-3 0 1,4 0-475,7 0 1,6-1 0,-5 0-73,-1 1 0,2-1 69,-6 1 0,7 0 0,0-1 1,-8 1-10,4 0 1,-3 0-3,-5 0 0,1 0 0,-2 0 0,4 0 0,-3 1 0,2-1 0,0 0 5,-1 0 1,3 0-6,-4 0 0,4 1 0,-3 0-3,8-1 1,0 1-2,-8 0 0,3 0 1,-4 1 11,3 0 0,1-1-4,-6 1 0,4 0 0,1 0-4,0 0 0,1-1 0,0 0 3,0 1 1,-1-1 0,0 1-1,-3-1 1,0 1 0,-3-1 27,3 0 0,-2 0-26,1 0 1,0 0-37,-1-1 1,1 0 41,-2 0 0,1 0 73,0 0 0,0-1-70,1 0 0,-1 0-3,2 0 0,0-1-3,1 0 1,0-1 124,3 1 1,-1 0-118,2-1 1,1 0-6,0-1 1,2 1-4,1-1 0,1 1-2,0-1 0,1 0 10,1 0 1,1 1-9,1-1 1,-1 0-1,2 0 1,0 0-88,-21 3 1,1 0-1,-1 0 83,1 0 0,-1 0 0,0 0-152,1 0 0,-1 1 0,0-1 162,20-1 0,2 0-195,-7 1 1,4 0 0,-3 0 183,-13 1 1,-1 0 0,1 1-1,12-2 1,2 0 0,-4 1 149,3-1 0,-3 1-145,1-1 0,-1 0 225,-2 1 0,1 0-233,-2-1 0,0 1 0,-1 0 0,1-1 5,-3 1 1,3-1 6,-6 1 1,5-1 0,0 0-1,-4 1-164,-3 0 1,-4 1 0,4-1 156,3-1 1,5 0 0,0 1-1,-6-1 6,10 1 1,-2-1-9,-2 1 1,4-1 0,-2 0 4,8 0 1,1 0-159,-8 0 1,2 1 0,-3-1 149,5 1 0,-4 0 138,2 0 1,0 0-139,-1 1 0,0 0 307,-2 0 1,3 0-301,-5 1 1,2 0-1,-1 1-7,7-2 0,1 1 3,-10 1 1,2 0 0,-1-1 1,-1 1 1,-1 0 0,-2 0 462,8 0 0,2-1-459,3 1 0,5-1 1,-5 0-22,-5 1 1,-2-1-240,-7 0 0,2 0 1,-3 1 258,4-2 1,0 1-4,-4 0 1,3-1-1,1 0-220,2 0 0,0 0 0,1 0 218,0 0 1,0 0 0,-1 0-1,-1-1 1,0 1 0,-3 0 362,5 0 1,0 1-365,-2-1 0,3 0 0,-2 0 0,9 1 1,-1-1-3,-8 1 0,2-1 0,-3 1-387,4 0 1,-3 1 386,1-1 0,0 1 8,-1-1 1,-1 1-4,1 0 1,0 0-82,-1 0 0,-1 0 76,0 0 0,-1 1-11,0-1 0,-1 0 11,-1 1 0,0-1 78,-1 0 1,1 1-74,-4-1 1,2 0 0,-2 0-6,8-1 0,-1 1 47,-8 0 0,3 0 1,-3-1-48,4 1 0,-3-1 5,2 1 1,0-1-15,0 0 1,0 0 2,0 1 1,0-1-7,0 0 1,0 0 100,2 0 1,-1 0-87,1 0 0,1 1 2,0-1 1,1 0-1,1 1 1,0 0-389,1 1 0,-1-1 377,1 1 1,0-1 2,-1 1 0,3 0 113,-6 0 0,4 0 0,-3 0-107,8 0 0,0 0-1,-8 0 0,2 0 0,-3 0 3,3 1 1,-2-1-1,1 1 1,0 0 196,-1 0 0,-1 0-199,0 1 0,0-1-1,-2 1 1,1 0 3,-2-1 0,-1 0-4,1 1 1,-1 0 2,0-1 1,-1 0-6,0 1 0,0 0 6,0-2 0,0 1 5,1 0 0,0 0-6,0 0 1,0-1 2,1 1 1,1-1 19,-1 1 0,1-1-31,-1 0 0,1 0 3,1 1 0,0-1 45,0 0 1,0 0-38,0 0 1,1 0-9,0 0 0,0 0 5,-1 0 1,2 0 3,-3 0 1,2 0-1,-2 0-6,7 0 0,0 0-7,-9 0 0,2 0 1,1 0-199,7 0 1,3 1-1,-4-1 205,-1 1 0,-1-1 96,1 1 0,3-1 1,-5 1-103,-8 0 0,-4-1 6,2 1 0,0 0-1,-1-1 1,1 2-288,0-1 0,0 0 293,-2 1 1,1 0-1,0 0 0,1 0 123,-2 0 0,0 0-126,1-1 1,0 1 220,0 0 1,0-1-230,0 1 0,1-1 188,0 0 1,-1 0-189,2 1 1,0-1 4,1 0 1,-1 1 0,1-1 0,0 0-3,1 0 0,-1 1-9,0-1 1,-1 0-3,0 0 0,0 0 599,-2 0 0,0 0-594,-2 0 1,1 0 351,10 0 1,3 0-339,-1 0 1,1 1 8,12-1 0,-1 0-1,-14 1 1,-2-1-12,-3-1 1,-2 1 5,15-1 6,-2 0-12,1 1-5,1-1 0,0 0 0,2 0 6,-1 0-3,-14 0 0,1 0-3,-11 0 0,0 0 0,11 0 0,-1-1 16,17 1-10,1-2 0,-1 0-1,0 0 1,-3 0 5,-1 0 0,-3 0 0,-3 0 1,14-1 2310,-18 0-2305,-10 1 0,-1 1 5,1-2-16,10-1 5,-17 2-78,12-2 73,-11 1-6,9-1 832,-12 2-832,1 0-11,1 0 11,1 1 0,0-1 1385,0 1-1373,-2-1-7,11 1-10,-10 0 205,6 1-194,-13 0 97,-2 0-97,-2 0-12,-1 0 6,-2 0 11,-1 0 0,-1 0 1,0-1-1,-1 0-6,1-1 7,0 0-744,2 1 732,0 0 0,1-1-6,0 0-10,2 0 16,0 1-12,1-1-10,1 1 11,1 0 11,1 1 942,1 0-948,0 0 18,-2 1-24,-1 0 18,-2 1 0,3 0 5,-7-1-6,2 0 12,-6-1 11,-3 0-11,0 0 0,0 0-6,0-1 0,-1 0 6,2-2-6,0 0 0,2-1 1,0 0-1,1 0 11,0 0 1,0-1-1,0 0 0,5-2 1,-5 1 5,3-1 11,-6 3 11,0 0 12,0 0 22,-2-1 17,2 0 22,-1-1 56,0-2 23,2-1 33,1-5 207,9-14-295,-3 1-7,9-13-611,-6 6 549,2-3 6,-1-2-61,0 2-7,-1 1-55,-3 6-252,-3 3-874,-6 3-8666,-3 6 9071,-2 4 1,-1 6 0,0 5-1</inkml:trace>
  <inkml:trace contextRef="#ctx0" brushRef="#br0" timeOffset="131712">29512 13482 19227,'-3'-2'3416,"0"-1"-1590,3 3-1843,31-41 0,-11 29 9,3-10 0,2 2-15,6 19-10,3 0-40,16 4 17,-14 1-845,20 6 806,-30-1-22,0 4 248,-16-3-237,-6 2 16,-5 0 45,-7 2 17,-7 0 17,-7 1 22,-22 5 0,6-4-1015,-16 4 1055,15-8 27,-1 0-708,3-1 742,4-1-2442,3-1 2403,8-2-1122,5-1 1077,6-1 163,5 0-168,3-1 504,4 1-387,8 0 2435,2-1-2513,9 0 1855,1-3-1805,20-1-17,10-7-466,2-1 438,-2-7 23,-16 0 123,9-12-101,-14 2 6,-9 0 0,-2-1-1,-3-10-5,0-13 23,-12 12-1,-2 2 51,-3 1 5,-2 5 236,-7-5-258,2 14-23,-2-1-38,5 13-18,1 3-27,0 2 1233,2 2-1295,0 1-23,2 0-5,-1 6 23,0 11 10,1 4-10,0 10-293,2-2 292,1 3-5,2 4-34,7 21-522,-2-12 488,-1-6 1,0 2-1257,2 7 1133,-4-18 1,-1 3-1258,-3 7 0,-4 0-787,-5 11-824,0-12 1,-5-3 3131,-19 3 0,14-19 0,-3-3 0</inkml:trace>
  <inkml:trace contextRef="#ctx0" brushRef="#br0" timeOffset="132452">30616 13408 23475,'4'-45'164,"1"-1"0,-1 4 1,3 9-75,5 17 624,1 3-658,8-3-39,2 4-1,2 2-16,-1 4 0,-5 3-5,2 3-23,1-1 28,1 3-17,1 2-5,1 3 5,1 4-11,-1 3 11,1 2-5,-2 3-35,3 12 18,-10-7 5,-1 7 6,-12-11-5,-5-2 27,-4-2 251,-4-1-212,-5-2 145,-4-1-122,0-1 379,-3-3-200,-7 1-83,7-5 10,-4 0 28,11-3-22,3-1 40,2 0-12,3-2 112,0-1-140,2-4-101,1 1-39,2 0 0,1 3-34,0 1-16,1 1 22,1 0-11,3 1-6,2 0 0,4 0 11,1 1-5,6 2 0,3 4 11,6 3-313,2 3 297,5 2-559,1 2 552,0 1 18,-1 1-18,-4 0-16,-5-1-6,-4-1-67,-5 3 62,-8-6 5,-2 0 56,-11-6 231,-4 0-236,-8-1-12,-5-1-44,-8 0-46,-4-2-100,-6-2-137,-1 0-160,-1-2-208,2-1-329,4-3-611,4-1 1641,1-9 0,17 9 0,-1-5 0</inkml:trace>
  <inkml:trace contextRef="#ctx0" brushRef="#br0" timeOffset="133973">31845 13534 20946,'0'-5'3741,"0"1"-1870,0 4-1731,-42-60-1746,28 45 1622,-9-18 1,-1 6 17,14 27-34,-5 1 17,-3 2 534,-6 3-545,-3 2 16,-3 3-141,-1 0 130,1 2 6,2-1-45,5 1 23,4 0-31,6-1 30,4-2 17,5-1-16,2 0 824,2-2-807,3 0 16,3-1 0,4-1 457,4-2-446,3-1-5,4-1 5,3-5 23,3-1 16,2-6-1140,0-1 1146,1-5 0,-2-3 11,0-5-11,-3-4-11,-2-4-11,-3-3-618,-3-3 651,-4-1 11,-3-14-55,-5 15-29,-1-7 17,-5 20 12,-1 5-7,-2 4-10,-1 3 0,0 3 1069,1 3-1091,0 3 636,1 3-681,1 0-23,0 2-17,1 0 23,-1 3 16,-1 1 23,-2 6 5,-2 5 34,0 5-33,-1 5-1,0 3-22,0 20 22,3-10-1153,1 14 1154,3-15-40,0-1 11,1-2-5,0-2-17,0-4-273,3 7 183,0-12-582,14 11 392,-4-22-22,11 2 16,-3-12 68,6-2 49,3-3 80,4-2-2875,0-4 2997,-1-2 40,-2-3 11,-3-2 265,-2-1-249,-3-1 18,-3-2 133,-2 0-99,-2 0 27,-2 0 11,-1 0 29,-3 1 3169,-1 1-2980,-2-5-178,-3 7-17,-1 0 756,-3 9-801,0 2-17,0 3-61,-2 0-1,0 1-10,0 0-18,-2 1-10,-2 2 10,-1 2-5,-3 4 0,-1 3 6,-2 3-12,-1 2-11,-1 2 1,2 0-1,0 2 0,2 0-17,1 14 29,4-13 5,2 9 5,5-19 7,2-2 44,5-3 0,0-3 22,5-3-22,-2-4 0,4-4-6,1-5 1,3-3 16,1-3-1701,-1-2 1707,-1-1-766,-1-1 761,-3 1-436,-2-1 446,-2 2 40,-2-3-62,-3 9 1451,-1 0-1485,-3 10 818,-1 1-880,0 2 551,0 1-528,-3 7 6,0 1-1,-3 6 12,0 1-5,-1 2 5,0 2-3403,-1 1 3403,0 2-1023,1-1 1023,1 1 11,1-1-27,1 8 10,3-7-16,1 5 16,2-10-5,3-1 0,2-2 5,3-3 6,1-2 6,2-3-1,1-3 18,13-4-1,-4-3 0,9-5 18,-8-2-18,-1-1 2903,-1-2-2892,-2-2 18,-1-1 1489,-2-1-1484,5-8-51,-8 9 23,4-5 0,-10 12-5,-2 1 5,-2 4-17,-3 2 0,1 1-128,-2 3 105,0 8 1,2 0-11,-2 9-6,3-4 28,0 2 0,1 2-6,1 1-11,0 0 17,1 0 0,1-2-11,1 0 0,4 3 22,-3-8 0,2 1 40,-3-10-12,-2 0 0,0-2 17,1-4 0,1-2-28,2-5 6,1-2-1,2-1 29,7-8-6,-5 7-49,3-4-7,-7 10 0,-1-2 0,-3 5 0,0-1 0,-4 6 0,-2 0 0,0 1 0,0 6 0,0 2 0,2 20 0,-1-4 0,1 14 0,-1-4 0,0 27-658,0-8 658,-1-4 0,-1 3-881,0-7 1,0-1 854,0 0 1,0-2 3,0-3 0,0-4-160,0 4 171,-1-7 17,-2-9 10,0-8 7,-1-6 16,-1-5 68,-7-22-107,5 3 0,-5-20 0,8 5 0,3-4 0,1-3 0,5-2-22,3-2 22,5-1 0,4 0 0,3 1 0,2 2 0,12-9 1318,3 4-1318,-1 4 186,-3 9-186,-11 12 0,-1 2 0,1 2 0,-2 1 0,0 0-2608,7-7 2608,-8 3 0,5-6 250,-10 6-250,-2-1 0,-3 1 0,-1-6 0,-3 7 0,-2-3 0,-5 6 0,-1 4 0,-3 0 3392,-1 4-3392,-1 0 0,-1 2 0,0 0 0,1 1 0,1 1 0,1 1 0,2 0 0,1 0 0,2 1 0,1 4 0,1 2 0,3 5 0,3 5 0,4 5 0,14 20 0,-2-6-496,2-2 1,0 1 495,6 10 0,-9-15 0,-2-1 0,5 12 0,-4-1-51,-7 15-386,-9-14-3450,-10 10 2380,-12-18-3287,-11 0 4281,-15 1 1,19-15 0,-2-2 0</inkml:trace>
  <inkml:trace contextRef="#ctx0" brushRef="#br0" timeOffset="135530">2053 17024 21198,'39'-44'-33,"0"0"1,-6 13 0,1 2 0,-1 6-7,26 2-2376,-19 8 1,-1 2 2330,16-1 196,-3 4-297,-5 4 817,-7 5-1209,-1 13 275,-21 15 240,-11 5-725,-23 11 742,-14-7 28,-10 4 17,16-20 0,0 0 25,-2 1 1,-2 0 77,-13 10 1,-2 0-1,11-8 1,0-1 11,-9 8 0,1-1 201,5-6 1,2-2-63,6-4 1,1 0-148,-21 13-46,22-15 2293,21-13-2219,7-2 1068,7-4-1108,7-2 1,40-22-1789,-15 6 1687,-5 2 1,0-1 10,13-9-10,1-2 2,-13 8 0,-1 0 11,-9 5 1,-1 0 13,8-4 1,-2 0 129,6-7 0,-8 2 44,-6 0 321,-9-11-249,-8 8-10,-9-10 291,-19-2-219,-1 7-628,-13-8 668,6 13 0,0 4-62,1 2-62,2 3 1644,-3 0-1761,11 7-22,-2 0 927,12 7-955,3 4-34,2 0-62,0 1 938,5 4-938,3 2 6,6 4-6,15 12 12,-3-2-598,12 9 575,-8-4-34,0 4-5,-1 3-73,0 5-308,-11-5 0,-1 1-1689,7 21 1191,-9-16 0,-3 0-3676,0 20 4622,-7-22 0,-1-1 0,0 2 0,0-1 0</inkml:trace>
  <inkml:trace contextRef="#ctx0" brushRef="#br0" timeOffset="136079">5460 17094 21002,'-50'1'34,"12"1"1608,46 0-1620,4-1 624,3 1-629,5-1-2704,4 0 2693,5 0-6,7-1 564,5-2-704,10-2-179,7-4-669,-26 3 0,1-1 489,4-1 1,0-1-303,3 0 0,0-1-510,3 0 0,0 0-1431,1 0 1,1-1 2741,8-2 0,-4 2 0,5-3 0,-2 2 0</inkml:trace>
  <inkml:trace contextRef="#ctx0" brushRef="#br0" timeOffset="136327">7092 16608 23069,'-4'-4'2364,"1"0"-858,3 4-1523,-25-47 17,19 41 6,-19-31-6,25 56 0,-1 4 6,-1 7-3393,-1 3 3348,-1 6-17,-1 2-303,-1 3 79,0 4-174,1 0-235,0 1-291,3 0-1419,1-1 427,5-2-1377,4-4 2891,8 2 1,-7-21 0,1-3-1</inkml:trace>
  <inkml:trace contextRef="#ctx0" brushRef="#br0" timeOffset="136706">7810 16623 24895,'-46'5'153,"-1"0"0,4-1 0,8 4-85,13 10-5662,1 1 5611,3 3 1394,0 1-1394,-1 10 5,7-6-10,1 5-24,8-9 18,3-3-23,3 0 866,4-4-860,4 1-23,2-4 17,3-2-16,2-3 38,2-1-21,12-4 32,-6-3-10,7-4 61,-10-4 0,-1-5 29,0-3 4,-2-2 18,-1-3 33,-2-2 353,3-23-336,-10 16 3514,-1-26-3570,-13 32-17,-4-7-22,-2 12-11,-3 3-12,0 2-5,-2 2 16,-13 1-61,11 6-11,-9 2-17,13 6-17,2 4 12,1 4-40,1 2-78,3 4-180,1 1-296,2 5-404,2 0-655,4 4 1686,12 15 0,-9-23 0,9 9 0</inkml:trace>
  <inkml:trace contextRef="#ctx0" brushRef="#br0" timeOffset="136955">9094 16608 25097,'-48'1'37,"1"0"1,1 1-1,7 5 2,4 24-16,-4 5-549,-3 3 532,-2 3-54,4 1 1,0 1-442,15-16 1,0 1 331,-13 16 0,1-1-515,4 3-594,3-1-3650,13-11 1,1 0 2875,-2 2 0,1 8 0,15-38 1</inkml:trace>
  <inkml:trace contextRef="#ctx0" brushRef="#br0" timeOffset="137335">8483 16660 23333,'-46'-14'115,"-1"1"1,5 0 0,8 8-94,20 15 675,1 2-658,1 2 197,1 0-231,3 1-5,1-1 17,4 0-17,1 0 0,3-1 120,2-1-103,8 3 6,0-6-12,7 2-11,-2-6 17,2-2 369,0-1-330,10-3 68,-1-5-35,-1-2 74,-5-4 100,-7-5-106,-6 5-1,1-4 158,-7 0-101,-2-2-118,-3 1-5,0 1-18,-2 6-21,1 1-1,1 2-16,-1 1-1,1 2-49,0 2-18,0 0-22,2 4 0,-2 6-17,2 0-464,-1 17-203,3-6-627,5 8-1193,4-6 1712,10 3 0,-9-11 0,1 0 0</inkml:trace>
  <inkml:trace contextRef="#ctx0" brushRef="#br0" timeOffset="137704">9361 17014 18885,'-44'1'58,"1"-1"0,3 0 0,8 4 2070,20 8-2106,0 1-1914,2 0 1908,1 1 1027,3 1-1032,2-2 1356,2 1-1383,2-2 178,2 1-156,6 2 3397,1-5-3364,11 3-28,-7-9 6,5 0 1,-5-4 21,0-3 34,-1 0 39,0-5 5,-2-1 40,-1-1 22,-2-2 56,-2 0 197,-1-6-253,-3 5-73,-3-5 40,-1 7-40,-4-1-22,-1 1 11,-1 0-55,-2 1 21,0 0-10,-6-1-68,2 2-56,-3 0-381,6 5-229,6 3-561,3 2-1242,6 1 2486,3 4 0,-2-3 0,2 0 0</inkml:trace>
  <inkml:trace contextRef="#ctx0" brushRef="#br0" timeOffset="138281">10850 17070 17261,'-60'4'455,"0"0"1,6 0-1,7-1-124,5-1-17,8 0 1076,2-1-1048,3 0-1,3 1-72,3-1 552,4 0-725,5 0 271,5 0-367,4 0 890,6 3-862,7-1 239,8 2-228,32 1-62,1-3-1228,-11-1 1,2 0 1213,-2-2 1,-1 0-12,6-1 1,1 0-9,3-1 0,0 0 11,4-2 0,-1-1-832,2 0 1,0-1 853,-2-1 1,3-1-190,-9 1 1,3-2 0,-1 0 229,-2 0 1,0-1 0,-1 0-574,20-4 1,-3 0 573,-10 0 1,-6 1 19,5-3 56,-10-1 29,-11 1 16,-11 0 1386,-9-1-1375,-8 0-22,-8-1 5,-7-1 0,-5 0 314,-26-13-273,18 12 769,-17-8-742,25 17-17,4 2 742,2 2-798,3 2 1852,4 3-1936,2 0-28,3 1-17,0 1 1128,2 4-1117,0 1-11,3 13 0,1-4-11,4 9-28,3-4 22,2 2-5,3 1-6,2 0 17,2 2-40,2 1-1327,1 0 1261,0 1-883,-1 0 580,-3 0-208,-4 1-251,-5 0-264,-4 2-526,-6 1-930,-6 1-3315,-5 2 5237,-10 6 1,10-19 0,-2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13:54:08.78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2135 2669 22471,'40'-14'76,"0"-1"1,0 1-1,-2 3-42,22 3-533,-27 3 1,1 0 509,2 0 0,3-1-26,12-1 0,8-1 1,-5 0-1662,0 1 1,0-1 1563,3 0 0,3 0 0,-5 1-210,-9 1 0,-3 1-105,0 0 0,-1 1-629,-2-1 1,-1 1-1329,-2 1 1,-2-1-6024,25-1 8095,-15 1 1,-22 3 0,-11 0 0</inkml:trace>
  <inkml:trace contextRef="#ctx0" brushRef="#br0" timeOffset="240">2685 2607 19753,'-2'-4'3288,"1"1"-1300,1 3-1971,11-26 5,-4 32-5,9-13 11,-8 44 0,-1 8 0,-4 8-3392,0 8 3364,-4-27 0,-1 0-28,0 3 0,-2 0-324,0 2 0,-2 0 192,0 1 1,-1 1-132,0 0 0,0 1-1136,0-1 1,2 1 667,0-2 0,1 1-532,1-3 0,1 0-1546,1-2 0,2-1 2837,2 2 0,1-3 0,-2 2 0,5-3 0</inkml:trace>
  <inkml:trace contextRef="#ctx0" brushRef="#br0" timeOffset="822">3409 2932 25797,'-50'26'45,"11"0"-40,39 4-10,0 0 5,1 1 11,4 9-28,0-10-4257,7 13 4263,-3-23 851,3 3-845,-1-12 10,1-3 12,1-4 22,3-1 0,1-4 6,3-3-6,0-4 1,1-3 4,0-4 57,5-8-56,-7 3 17,1-5-6,-8 8 0,-4 0 0,0 2 3407,-4 1-3390,0 2 0,-3 2 3,0 4-14,-1 0-23,0 3-17,-1 1-44,0 2 5,-1 2-5,-1 2-12,-2 18-5,3 3 11,2 14 17,5-10-17,14 2 11,-1-14 6,10 1 11,0-8 0,4-2 0,2-3 11,1-2 6,0-3 0,-3-3 44,7-9-22,-13-2 6,5-7 11,-15 2 0,-3-1 28,-2-2-11,-3-1 101,-3-13-102,-2 8 12,-3-9-3403,-2 11 3392,-2 0-2269,-3 2 2275,-1 1-1,1 4-11,-1 1 1,0 5-35,2 2-5,0 4-11,1 1 2229,1 3-2347,1 2 3404,1 0-3399,2 4-27,-1 2-56,1 4-135,0 4-201,2 4-319,3 3-2572,11 14-1478,-1-6 4884,12 13 0,-16-25 0,1-1 0</inkml:trace>
  <inkml:trace contextRef="#ctx0" brushRef="#br0" timeOffset="1163">4706 2932 26221,'-47'-16'37,"0"1"0,3 1 1,6 8-16,10 24 1,-1 3-7,-8 15-10,13-7-28,-7 23-1,21-8-16,2 0 28,13-3 103,5-13-108,9-3 27,6-1-4203,6-1 4192,7-4-6,6-2-31,4-5 42,3-4 12,0-5 11,-3-4 0,-4-5-1905,-7-4 1944,-6-6-46,5-22 91,-17 11-12,2-18 24,-18 20 72,-8-13-101,-2 9 1822,-7-9-1844,-2 13 45,-13-5 759,5 9-849,-22-7-34,17 16-27,-11 0-63,12 8 59,0 2-535,0 1-536,2 4-1150,4 2-7561,3 3 9819,6 1 0,6-4 0,3-1 0</inkml:trace>
  <inkml:trace contextRef="#ctx0" brushRef="#br0" timeOffset="1646">6474 3147 23970,'-12'-40'386,"1"-1"1,0 4-1,2 9 595,5 21-958,0 3 249,2 7-277,2 6 33,2 25-28,1 0-1516,3 24 1516,1-3-6,-4-23 1,1 1-4,0 4 1,0 1-9,-1 4 1,1 0-38,-1 4 1,0 1-98,-1 3 0,0 0-1382,-1 3 0,0 2 646,-1 0 0,0 4 1,-1-3-760,0-10 0,0-2 0,0 1-1411,-1 11 1,1 1 0,-1-4 2795,-1-3 0,1-6 0,-1 5 0,2-21 0</inkml:trace>
  <inkml:trace contextRef="#ctx0" brushRef="#br0" timeOffset="1958">6555 3771 4825,'1'-62'1179,"0"0"1,0 0-1,-1 4 1,0 2-1,0 3-470,-2-1 0,-1 1-2,-2 9 1,0-3 0,-1 4-384,0-6 1,-1 1-133,-3-12 0,1 2-10,3 21 0,1 0 100,0-10 1,1 1 194,2 12 1,1 1-431,1-7 1,3 2-3,6-6 827,8 8-861,4 7-11,6 8-17,18 3 0,-5 11 6,14 3-17,5 22-6,-12 2-8,-9 6 0,0 7-53,-11 3 0,-3 2 569,0 1 0,-3 0-547,-5 5 1,-7-2-40,-8 20 45,-14-1 55,-20-10 1,-6-1 25,12-19 0,-1-2 315,-4 1 1,-2 1 0,0-5-305,2-6 0,1-5 6,-1 2 0,0-2 8,0-1 0,1-1 3,1-1 0,1-1 270,-25 7-228,6-5 0,8-4-16,8-5 339,8-2-503,8-5-1860,18-19-3398,12 2 5354,24-21 0,-17 26 0,2-1 0</inkml:trace>
  <inkml:trace contextRef="#ctx0" brushRef="#br0" timeOffset="2356">7724 2833 21780,'-4'-2'2913,"1"1"-1983,3 1-695,-71-7-179,44 11-644,-16-5 0,2 3 605,21 13 0,0 2-12,1 3 12,2 1 283,2 1-289,-2 13-22,8-10 5,-2 10 0,9-13 6,1 1 0,3-1-5,2-2-3076,3 0 3084,2-2 6,1-3 618,3-2-561,18 1 28,-9-7 13,15-2 26,-15-11-176,2-3 165,1-6 16,0-3 16,-1-4 7,-1 0-10,-5-2-9,-2-1-32,-4-1-44,-5 0 64,-2-13-88,-4 11 171,-16-30-199,3 31-24,-12-13-2,6 23-7,0 3-19,-2 1-4,2 3-1,1 4-29,-4 3 205,6 6 3333,-3 4-3272,6 6-105,1 4-160,2 4-240,1 5-360,3 2-2084,2 3 451,5 3-3753,4 2 6002,7 4 0,-5-19 0,1-1 0</inkml:trace>
  <inkml:trace contextRef="#ctx0" brushRef="#br0" timeOffset="2572">8173 2927 25611,'-14'-42'0,"1"-1"0,1 4 0,1 10 1302,4 23-1367,2 2 587,1 2-557,0 1 305,1 3-261,-2 2 789,0 5-781,-2 5 19,0 3-37,-1 5-28,1 4-213,-1 16-34,3-6-3636,2 11 3090,3-11-369,3 1-536,2-1-818,5 0-3079,2-2-4207,2-7 9505,-2-5 0,-5-12 0,-3-4 0</inkml:trace>
  <inkml:trace contextRef="#ctx0" brushRef="#br0" timeOffset="2740">8324 2519 17416,'-38'-35'-92,"0"-1"1,1 1 0,13 15 2465,23 25-2760,0 6-314,1 6-571,0 6-1054,2 4-3047,2 6 5372,3 6 0,-2-18 0,0 0 0</inkml:trace>
  <inkml:trace contextRef="#ctx0" brushRef="#br0" timeOffset="3334">8564 2797 25864,'-13'60'11,"7"-25"0,1-1-27,4-1 21,-1 13-5,1-12 6,1-1 16,0 12-22,0-14 6,1 6 27,0-20 74,1-5 122,0-6 40,0-2 28,0-6-56,0-3-101,3-6-17,1-7-45,4-4 23,2-6-11,2-2-12,4-3 23,0-1-17,3-1 0,0 1-11,0 2-6,-1 2-552,10-8 513,-8 12-3189,7-4 3178,-11 16-192,8 2 158,-6 7 12,4 1 16,-7 8-17,0 3-11,1 6 23,0 4-23,9 15 28,-5-6 80,5 11-91,-7-11 11,-1 2 1954,1-2-1965,1-1 12,1-1-18,0-3 268,1-2-262,7 1 6,-9-10-23,4 0 23,-9-11 5,-2-6 11,0-4 1,0-8 10,1-3-5,1-6 40,4-20-171,-6 6 131,-3-1 0,-3-2-1987,0-15 1970,-3 17 1,-1 0-7,-2-19-612,0 0 641,-2 4-22,0 4-12,-3 6 0,-1 7 0,-2 7 0,-1 5-71,-3 1 86,4 10 339,-2 2-344,6 11 3047,-1 3-2974,2 1 1041,0 2-860,0 3-4,0 5-177,0 21 0,0 23-1481,1 7 1422,1-23 1,1 1-32,0-5 1,1-1-42,1 4 0,1 0-57,0 2 0,0 0 19,1 1 1,1 0-78,1 1 1,1-1-70,0 0 1,1 0-66,0-2 0,2 1-2063,6 12 0,0-1 1610,-4-13 1,2-1-473,2 8 1,2-2 728,11 12 0,-16-26 1,1-3-1</inkml:trace>
  <inkml:trace contextRef="#ctx0" brushRef="#br0" timeOffset="3532">9272 2931 24570,'-7'-5'1568,"2"0"-1148,5 5 264,0 0-836,49-50-88,-19 40-2065,6-15 0,1 3 1767,5 29-241,2 0-3648,15 5 528,-16-3-5651,9 2 9550,-26-5 0,-12-4 0,-7 0 0</inkml:trace>
  <inkml:trace contextRef="#ctx0" brushRef="#br0" timeOffset="4140">9935 2817 22965,'1'-7'2856,"0"2"-2265,-1 5 1625,0 0-2173,-60-26-69,44 23 22,-17-11 1,5 7-8,27 15-51,0 1 54,1 2-8,2 1-88,3 1-25,3 1 57,3 0 12,1 0 6,2-1-3113,2-2 3180,1-3 26,1-2 44,0-4 42,2 0 28,4-6-3,-6-2-3,3-6-20,-9-2-36,3-11-42,-6 4 3076,2-8-3205,-7 5-8,-2 0-21,-1-1-9,-4 2 15,0 2 32,-4 3 19,-1 2 66,-1 4 13,-1 2-11,0 3 2,0 3 204,-2 1 56,-1 2 37,-2 4 65,-2 3 46,0 3-50,-2 5-41,2 2-23,-1 5-250,3 3-481,0 3 329,4 2-107,2 3-45,3 0 10,4 2 2,0 0 17,7 0-30,2 0-3235,6 0 3260,5-2 74,5 1-251,23 9 309,-17-21 1,0-2 44,2-1 1,-1-1-265,1-3 1,-1-4 253,9-1 255,-3-6-212,-4-1-21,-4-6-23,-4-3 3063,-3-5-2997,-2-3 22,5-15-19,-7 4 42,3-14-49,-9 9 5,-1-3 773,-2-2-758,2-15-11,-5 13 7,1-10-367,-4 18 339,-1 3 0,-1 0 1,0 4 0,0 1 0,-1 3 338,1 2-337,-1 3-1,0 2 0,1 2 1,0 2 350,1 2-349,1 0 0,1 2 2,3 2-4,2 0 0,4 2-3393,3 0 3393,5 4 0,4 3-1,5 4-1,3 3-1,15 13 4,-11-4 0,-9-1 0,-1 2 86,10 19-22,-1 0-1904,-8 1 1878,-10-13-473,7 20 417,-5-12-334,-2-3 1,-1 2 353,7 13 0,-3-8 1,-9-18-1</inkml:trace>
  <inkml:trace contextRef="#ctx0" brushRef="#br0" timeOffset="4672">2305 4359 17565,'57'11'341,"0"0"1,-1 0 0,-7-2-1,-1 0 1,-2-1-1478,-3 0 0,-1-1 0,0-1 1324,15 2 0,0-2-80,-15-2 0,1 0 1,4-1-188,7 1 1,7-1 0,1 0 0,-3 0 125,-8-1 1,-3-1 0,2 1-1,2 0-89,3-1 0,3 0 1,2 1-1,-1-1 0,-2 0 74,2-1 0,-1 1 1,-1-1-1,1 0-175,-8-1 1,1 1-1,0-1 1,0 0-1,1 0 157,2 0 1,0-1-1,1 1 1,0 0 0,1-1-2,1 0 1,-1-1-1,2 1 1,1-1-1,4-1 1,-10 2 1,4-2 0,1 1 0,2-1-1,1 0 1,-2 0 0,0 0 0,-3 0-7,7 0 0,-2 0 1,-2 0-1,1 0 1,1 0-1,3-1-2,-5 1 0,3-1 1,1 1-1,1-1 0,0 0 1,-1 0-1,-1 0 0,-4 1 0,5-1 1,-2 0 0,-2 0-1,-1 1 1,0-1 0,2 0-1,0 0 1,0 0-1,0 1 1,1-1-1,-1 0 1,1 0-2,0 0 1,0 0-1,0 1 1,0-1 0,0 0-1,0 0-1,-1 1 1,-1-1 0,0 0 0,1 1 0,2-1-1,2 0-11,-10 2 0,2-1 0,2-1 1,1 1-1,0 0 0,0 0 0,-1 0 1,-1 0-1,-3 0-18,4 1 0,-3-1 0,-1 0 0,-1 1 1,1-1-1,1 0 0,2 1-26,2-1 1,2 0 0,2 0-1,1 0 1,-1 0 0,-1 0-1,-3 0 1,-3 1-141,11-1 1,-3 0 0,-3 1-1,0 0 1,0-1-203,-1 1 1,0 0 0,-1 0 0,0 0 0,0 0-823,-3 1 1,-1-1 0,0 0 0,0 1 0,1-1 1214,3 1 0,1 0 0,1-1 0,-4 1 0,-6 0 0,3 0 0,-6 0 0,-1 0 0,-2 1 0,0-1 0,1 1 0</inkml:trace>
  <inkml:trace contextRef="#ctx0" brushRef="#br0" timeOffset="5222">12217 2708 22856,'-44'-22'37,"0"1"1,3 0 0,7 11 1151,16 23-1167,-1 4-5,0 2-6,3 3 433,1 0-450,3 1 23,3-3-6,3-1 6,3-1 237,1-3-231,4-1 711,1-2-667,3-1 39,3-3 23,1-2 22,3-3 0,1-1-16,3-5-6,1-1-29,3-6-4,1-4-7,0-2 113,8-15-113,-7 5-1124,2-10 1119,-11 8-5,-4 2-422,-3 0 493,-3 4-44,-2 2-19,-1 3-7,-4 2-36,-1 4-25,-3 2 7,-2 2 20,-2 4 1001,-2 1-1028,-2 4 472,-3 3-489,-2 5-118,-2 5-232,-1 4-398,2 6-590,1 4-1059,4 4 2385,2 10 1,7-21 0,3 1 0</inkml:trace>
  <inkml:trace contextRef="#ctx0" brushRef="#br0" timeOffset="5525">12270 3273 26312,'-31'-9'17,"9"6"-12,27 23 1,9 11 5,-3-7-5,7 7-12,-3-12 17,-1-2-5,0-4 28,-1-2 145,2-4-45,-4-4 12,1-1-1,-3-5-27,-1-3-6,1-6-6,-1-1 79,0-13-112,-4 6-6,-1-7 28,-7 0-61,-3 7-17,-5-4-12,-4 10-178,-27-4-264,13 10-9394,-31 1 8833,35 10 1,0 0-1,19 0 1</inkml:trace>
  <inkml:trace contextRef="#ctx0" brushRef="#br0" timeOffset="44686">5504 5913 17910,'-54'-25'372,"1"-1"0,-1 1 0,3 2 0,2 1 0,4 5-224,6 6 1,2 3-1030,-4 1 1,0 1 1045,-4 0 1,0 2-1013,-3 1 0,-1 2 990,-2 0 0,0 1-29,-2 2 1,0 2-28,-1 0 0,-1 1-757,0 3 1,0 1 728,-1 2 0,0 1-20,0 1 0,-1 1-783,-1 3 0,0 1 772,-2 2 0,0 1-276,19-6 1,0 1 0,0 1 256,0 1 1,-1 0-1,1 1-96,-1 0 0,1 2 0,-1-1 92,2 2 1,-1 0 0,1 1-1,1 0 1,0 1 0,0 0-3,2 0 1,0 1 0,0 0-3,3 1 1,-1 0 0,2 0-2,-14 13 0,1 2-3,3-1 1,3 3 4,3-1 1,3 1-9,4 2 1,2 0 10,4 2 1,3 0-9,4 1 1,2 1-7,5 1 1,1 0-15,4 1 1,2-1-1,3 1 1,2 0-9,3 0 1,3-1-18,2 0 0,3 0 0,3-2 1,2 1-26,3-1 0,3-2 63,2 0 0,2-1-54,4-1 0,3-2 13,3-1 1,4-3 27,3 0 1,3-4 33,6-1 0,3-4 119,-16-10 1,2-2 0,1-1-126,4 0 1,1-2 0,1-1 5,4-1 0,2-1 0,0-1-2,4-1 1,1-1-1,2-1-7,-14-2 1,1 0 0,0-2 0,1 0-6,3 0 0,-1-1 0,2 0 0,-1-1-3,3 1 1,0-2-1,1 1 1,0-1-2,2-1 0,0-1 0,1 0 0,0-1-85,0 1 1,2-1-1,-1-1 1,0 0 96,-11 0 1,-1-1 0,1 0-1,0 0 1,-1-1 1,1 0 1,0 0 0,0 0 0,0-1 0,-1 0 5,1-1 1,-1 0-1,0 0 1,1-1 0,-1 0-44,12-3 1,0 0 0,0-1 0,-1-1 44,-2 1 0,-1-1 1,2-1-1,2-2 10,-11 2 0,4-2 0,0 0 1,1-1-1,-2 0 0,-3 0 0,10-3 0,-3 1 1,-1-1-1,2-2 3,-1 1 0,2-2 0,0 0 0,-2-1 0,-4 1 12,-6 2 1,-4 0 0,-2-1 0,0 0 15,12-8 0,-1-1 0,-2 0 5,-2-1 1,-1-1 0,-2-1 5,-2 0 0,-3 0 1,0-1 1,-3-1 0,0 0 0,-3-1 61,-1 1 0,-2-1 1,-1-1-62,-3 2 0,-1-1 0,-1-1-4,-3 2 0,-1-1 1,-1 1 26,6-17 1,-4 1-7,-4 2 1,-5 0 333,-3 4 1,-3-1-363,-4 3 1,-3 1 325,-5 1 0,-3 1-345,-3 0 0,-4 2-5,-4 0 0,-4 2-1,-4-1 1,-4 3 236,-3 0 1,-3 2-288,-5 0 0,-3 2-5,-4 2 0,-5 0-5,12 11 0,-5-1 1,-1 1-1,1 2-103,-4-2 1,1 3 0,-3-1 108,0 2 0,-3-2 0,-1 2 0,3 2-35,-4 1 0,2 2 0,-1 1-220,-2 0 0,-2 1 0,1 1 195,-2 1 1,-1 1 0,0 1-23,-1 1 1,0 0-1,0 2 14,15 0 1,0 1 0,0 0 0,0 1-184,0 1 0,0 0 0,-1 0 0,1 1 129,0 1 0,1 0 0,-1 1 0,0 0-63,0 1 0,0 1 1,0 0-1,1 1-52,0 0 1,-1 1-1,1 1 1,1 0-154,-1 0 1,0 1 0,1 0-1,0 1-696,-16 6 0,2 0 0,0 1-1360,6-2 0,1 1 1,1 0 2466,6-1 0,1 0 0,5-1 0,4-2 0,4-2 0,-5 4 0</inkml:trace>
  <inkml:trace contextRef="#ctx0" brushRef="#br0" timeOffset="45168">4343 6618 14146,'-3'-7'890,"1"2"1648,2 5-2096,0 0-55,-71-43-703,38 29 481,-12-11 1,0 3 142,10 17-61,1 2-1783,1 2 1631,3 1-44,3 4 873,2 1-924,3 7 0,-5 14 0,6-1-12,-9 28 1,15 2-6,2 2 718,10-1-723,9-18-6,4-2-6,7-4-44,3-2 28,6-6 22,4-5 61,22-5 18,-8-6 10,16-7 12,-16-9 0,0-6 949,-1-5-943,-1-4 27,-4-2-621,-6-3 694,-5-1 6,-7-2-17,-7 0 5,-6-1-5,-4 0-11,-7 1-11,-3 0-57,-6 4-38,-5 2 273,-3 2-307,-4 3-11,-17-2-17,8 8-40,-23-3 18,23 12 2161,-7 0-2223,16 5-62,2 2 840,4 2-1462,1 8 141,9 1-281,0 7-319,10-1-3958,4 2 2402,7 2-3503,7 1 6297,10 5 0,-13-14 0,2-1 0</inkml:trace>
  <inkml:trace contextRef="#ctx0" brushRef="#br0" timeOffset="45558">6159 6603 20117,'-3'-11'2017,"1"2"-1356,2 9 1383,0 0-2050,-75-23 6,46 26-365,-15-11 0,3 6 354,22 24-17,5 2 0,4 0 6,6-1 16,4 0 6,6 0 11,6-3 12,7 0-12,7-2 11,23 0 6,-8-6-5,18-1-1,-13-8 12,1-4 5,-14-4 0,0-2 39,13-6 190,8-9 40,-20-10-123,-14 6-590,-3-10 595,-13 7-28,-7-1-27,-4-1-12,-7-2-3026,-4 0 2998,-4 1-11,-2 2 313,-4 3-352,0 2-23,0 4-33,-8-3-101,11 10-84,-3 0 285,13 10-593,2 2-208,2 8-341,-1 3 2939,0 8-9577,-6 24 7691,2 0 0,2-5 0,7-13 0</inkml:trace>
  <inkml:trace contextRef="#ctx0" brushRef="#br0" timeOffset="46271">4813 7518 21780,'-44'-37'595,"0"0"1,4 3 0,7 7-299,19 16 95,1 2-347,5 5-45,2 1-34,4 5 6,2 17 40,3-3 10,2 15 12,11 5-550,-1-9 521,10 8-10,-1-12 27,2-1 12,5-4 10,3-1-145,26-1 157,-12-11 0,4-2-11,4-3 0,2-3-1261,1 0 0,-1-4 1230,-11-2 0,0-3 5,3-3 1,-2-1-1172,-11 3 0,0 0 1166,11-5 0,-2 1 3,-16 4 0,-1 0 215,25-11-204,-5 0 12,-5 3 10,-9 3 45,-6 3-1488,-9 3 1612,-6 4 1204,-7 3-1216,-3 2 2176,-3 3-2310,-2-1 60,-5 1-122,-1 0 3381,-6 0-3414,0 2 0,-12 3 5,3 2 17,-10 3-11,6 0-1,-3 0 1,-2 3 11,-3 0-11,-4 2-3381,-4 1 3392,-4 1 0,-5 1-1078,-3 1 1078,-3 1 0,-1 0 12,0 0-12,0-1 11,3-3-11,4-2 0,5-4-74,4-3 113,-7-4-22,16-7 16,-7-4 12,8-16-28,7 3 2269,-5-13-2263,9 7-7,1-2 18,2 0 1477,2 1-1410,-5-12-62,10 18 156,-3-6-184,10 21-39,2 4-28,0 0 6,2 4 663,0 3-624,0 2 11,3 6 5,1 4-22,9 13 23,-2-4-6,6 8 17,-2-9-17,12 9-501,-5-8 501,9 6 22,-7-11-16,1-2 5,16 5-22,-8-8 11,12 3 0,-13-9-11,0-2-12,1-2-198,2-4 0,1-1-457,14-4-556,-10 1 1,0-3-2379,11-7-5910,-3-2 8797,-5 0 1,-20 7 0,-9 3 0</inkml:trace>
  <inkml:trace contextRef="#ctx0" brushRef="#br0" timeOffset="46851">3559 8040 21170,'-43'-14'87,"-1"1"1,4 0 0,7 7-48,13 17 27,1 4-28,-2 5 28,-12 26-56,3-4-1655,10-8 1,-1 1 1646,4-5 0,0 2 5,-2 4 1,0 1-7,-1 3 1,0 2 11,-1 3 0,-1 2-595,0 2 0,-2 1 595,0 3 0,-2 1 5,-1 3 1,0 0-172,8-18 1,-1 0-1,1 0 161,-2 2 1,1 0-1,-1-1-250,1 1 0,0 0 1,-1 0 256,1 0 1,0 0 0,0 0-15,1 0 0,1-1 0,-1 0-2,-6 18 0,0-1-17,4-2 0,1-2-14,3-3 0,3-1 11,2-4 1,3 0-18,3-3 1,2-1 274,1-2 1,3-2-391,2 0 1,3-2 399,1-1 1,2-2-684,3 0 1,1-1-230,2-1 1,1-1-435,1-1 0,2 0 1098,14 11 0,0-2 0,-4-2 0,-6-12 0,-1 0 0</inkml:trace>
  <inkml:trace contextRef="#ctx0" brushRef="#br0" timeOffset="47328">6688 8003 19824,'2'-56'885,"0"0"0,1 7 0,-2 7 263,2 12-247,-2 12-615,-1 0 104,0 12-284,-1 2 3,0 2-176,1 1 45,-1 10 44,3 2 288,5 27-310,2-3 0,4 19-3380,0-4 3380,0 7 5,-5-26 1,-1 1-577,1 4 1,-1 1 567,0 2 1,0 1-4,-1 4 1,-1 1-1,0 3 0,-2 0-8,0 3 0,-2 0 3,1 3 0,-2 0 5,-3 2 1,0-1-7,-2 3 1,-1-1-9,-3 1 1,-2-1-23,-2 1 0,-1 0-56,-4 1 0,-1-1-1045,-3 1 0,-3 0 865,8-19 0,-2 0 0,0-1-363,-2 1 1,-1 0 0,0-1-4118,-8 15 0,-1-2 4758,2-6 0,3-4 0,-3 3 0,12-20 0</inkml:trace>
  <inkml:trace contextRef="#ctx0" brushRef="#br0" timeOffset="51710">10324 8924 11340,'-7'0'3898,"2"0"-3124,5 0 962,0 0-1507,-40 1 102,33 0 72,-28 1-27,44 0 173,15-2-398,-1 1-17,13-1-22,-4 0-17,5 0 1,5 0-604,4 0 547,6-1-841,6 1 836,4-2-18,-29 1 1,1 0 11,19-1 0,1 0-23,-11 0 1,1 1 11,8-1 0,4 0 0,-3 0-1119,-2-1 1,-1 1 1110,-6 0 0,3 0 1,-2 0 1,5-1 0,-1 0-3,2 0 1,1 1-1,0-1 1,0 0 2,1 1 0,1-1 3,0-1 0,1 1 3,1-1 0,0 1 5,1-1 0,1 0-2,1 0 0,1-1-12,0 1 0,2 0-997,1-1 0,0 0 1002,-20 2 0,0 0 1,1 0-3,-1 0 0,1 0 0,3-1 8,1 1 1,5-1 0,0 1 0,-2-1-447,3 0 0,-2 0 0,3 0 434,-2 1 0,4-1 0,-2 0 0,-2 1-2,2-1 1,-3 0 0,0 0-4,2 0 0,0 0 0,1 0 1,1 0 1,0-1 0,0 1 3,1-1 1,0 1-1,1 0 2,0-1 1,0 0-1,1 1 4,0 0 0,1-1 1,-1 1 4,2 0 1,-1-1 0,1 1-12,-1 0 1,1 0-1,0 0-287,0 0 0,1-1 1,-1 1 292,0 0 0,0 0 0,0 0-65,0-1 0,0 1 0,1 0 69,-1 0 0,1 1 0,0-1-1,-1 0 1,1 0 0,0 0-4,0 0 0,1 0 0,-1 1 5,0-1 1,-1 0 0,4 0 0,-12 1 0,2 0 0,2-1 0,0 0 0,-4 1-27,2 0 0,-3 0 1,0 0-1,2 0 16,0 0 0,3-1 0,0 1 0,-1-1 0,-3 1-7,-2 0 0,-4 0 0,0 0 0,0 1 8,1-1 1,0 0 0,0 0 0,1 0-5,-1 0 1,0 0 0,0 0-1,0 0-3,0 0 1,-2 0 0,2 0 0,3 0 3,1 0 0,3-1 1,1 1-1,1-1 0,0 1-2,2 0 1,0-1-1,0 1 1,1 0 0,-1-1-8,0 1 1,0 0 0,0-1 0,0 1-1,-1 0 3,-2 0 0,0 0 0,-1 0 0,-2 1 0,-2-1 0,13 0 0,-3 0 0,-1 0 11,1 0 0,0 0 1,0 0-3,-1 0 0,1 0 1,-1 0 92,0 0 1,-1 0 0,1 1-98,-1-1 1,-1 0 0,1 1 63,-1-1 0,1 0 1,-1 1-69,-1 0 1,1-1 0,-1 1 3,-1 0 1,0 0 0,1 0-1,-2-1 1,1 1 0,-1 0 60,-2 0 1,0 0 0,3 1-59,-1-1 1,3-1 0,0 1 0,-3 0-13,3 0 0,-4 1 1,2-1 22,-3 0 0,3 0 0,-2 0 0,-3 0-18,-3 1 1,-3 0 0,0-1-2,-1 1 0,1-1 0,-1 1 11,19-1 1,-1 0-170,-2 1 0,0-1 177,-3 1 1,-1-1 261,-2 1 1,-1 0-271,-2 0 1,-1 1-7,-3-1 1,-1 0 2,-2 1 1,-1-1-1,-3 1 0,-1-1 0,-2 1 1,-1 0-4,-3 0 1,-1-1-6,28 1 12,-7-1 10,-5 0 0,-6 1 18,-6-1-1,-5 1 6,-5-1-6,-4 1 0,-5-1-5,-4 0 1315,-3 0-1209,-4 1 1900,-2 0-1043,-3 0 2117,-1-3-3108,0 2 1064,0-3-1065,0 3-1438,0 0 676,2 0-498,2 2-1226,4 0-6083,1 1 8564,0 0 0,-3-1 0,-3 0 0</inkml:trace>
  <inkml:trace contextRef="#ctx0" brushRef="#br0" timeOffset="53660">9932 9154 8886,'-1'-6'5255,"1"1"-1654,0 5-2178,1-60-980,2 40-169,-1-15 0,2 3-134,1 25-67,1 1-34,-3 4-22,2 1-22,-2 2 10,2 1 12,-1 2 5,1 2 12,0 3 11,-1 2 111,1 11-49,-2-4-6,-1 10 11,-1-5 11,-2 2-6,-1 3-10,-2 2 38,-3 15-94,2-8-704,-2 11 698,3-15 5,1 1-11,1 0-11,0 0 6,1 0 5,1 0 11,-2 0-5,1-1 34,-2 13-35,0-13-10,0 9-5,0-14-791,0-3 790,1 2 11,0-1-2477,0 0 2466,0 2-2097,2-1 2074,-2 1-340,2 0 385,-2 16-38,0-11 10,-2 12-5,1-13 11,-1 0 11,-1-1 332,1 1-360,-1-1-5,0-1 1790,1-2-1796,0 0 11,0-1 0,1-1-16,0 1 10,1-1-10,0 0 5,2 0 536,0 8-530,0-8-6,1 8 11,1-11-11,3 10 23,1 1-23,2 0 16,0-2-16,-2-12-16,0-2 334,1-1-312,-1-3-1,1-2 7,-1-2 4,0-2 12,0-2 3420,0-1-3347,0-2 17,1-1 16,1-2 12,0 0-29,4-2 46,7-5-113,-2-1 34,17-8-61,-11 6-210,7-4 181,-7 5 12,1 0 11,1 0-17,1 1 0,1 1 0,0 1-6,2 0 6,0 1 6,16-1-1,-7 3 12,-4 0 0,1 0-564,10 1 547,17-1-726,-15 2 731,1 1-887,1-1 887,1 1-10,3 0-7,0 0 12,-13 0 0,2 1 3,-10-1 0,0 1-3,12 0 0,0 0 3,-11 0 0,-1 1-9,0-1 0,3 0 12,16 1 0,1 0-593,-11-1 1,-1 0 591,15 0 1,-1 0-1,-15-1 1,-1 0-3,1 0 0,1 0-3,-1 0 0,1 0 5,0 1 1,1-2-12,-1 1 1,1-1 5,-1 1 0,3-1 0,17-1 0,1-1-980,-14 2 1,0-1 979,15 0 0,-1-1-3,-17 1 0,-2 1-653,-1-1 1,3 0 663,17-1 0,3-1-297,-18 1 1,0 0-1,1 1 291,-1-1 0,1 0 0,0 0-102,-1 0 0,0 1 0,-3-1 102,7 0 1,-3 1 147,2-1 0,0 0-145,1 1 1,0-1-1,0 0 1,0 1-6,1-1 0,-1 0 0,2 1 0,-1-1-3,1 0 1,0 1 2,0-1 0,0 0 0,1 1 0,-1-1 8,1 1 0,-1-1 0,1 1 1,-1 0-6,0 0 0,1 0 5,-1 0 1,1 0-12,-1 0 0,1 0 96,0 0 0,0 0-88,0 0 1,0 0-3,0 0 0,0 0 2,-1 0 1,1 0-1,0 0 1,0 1-1,-1-1 1,0 0-1,0 1 1,0 0 0,-1 0 0,2 0-3,-4 1 1,3-1 0,-3 0-7,9 1 0,-1-1 3,-8 0 0,3 1 0,-4-1-6,4 0 1,-3 1-4,2-1 1,-1 0 8,0 0 0,-1 0-6,1 0 1,-1 0 10,1 1 1,-1-1-3,0 0 0,0 0 275,0 0 1,0 0-276,0 0 0,0-1-6,-1 2 0,0 0 4,0-1 1,0 1-8,-1 0 1,0 0 5,-1 0 0,1 0 8,-2 0 1,2-1-6,-4 1 1,2-1 0,-1 1-2,7-1 1,-1 1-5,-6-1 0,2 0 1,-3 0 1,4 1 0,-2-1-3,1 0 0,0-1 3,0 1 0,0 0-6,0-1 1,0 1-1,1-1 1,-1 0 5,1 1 0,0-1-108,1 0 0,0 0 113,0 1 1,1-1 2,0 0 1,0 0 311,1 0 1,0-1-330,0 1 1,0 0 2,0-1 1,1 0-1,-1 1 1,0-1 5,0 0 0,0 1 5,0-1 1,0 0 5,0 1 0,1 0-6,-1-1 1,0 1 0,0 0 0,0 0-6,0 0 0,0 0-463,-1 0 1,0 0 462,0 0 0,-1-1-3,-1 1 1,0-1-156,-1 0 0,0 1 158,0-1 0,-1-1 215,0 1 1,-1 0-214,1 0 1,-1 0 117,-2-1 0,2 1-115,16-2 1,0 0-6,-14 2 0,0-1 131,13-1 1,-2 0-132,-17 2 0,-2 0 8,0-1 1,0 1 453,-1 0 1,0 0-458,0 0 1,-1 0-4,0 0 1,-1 0-6,0 0 1,1 0 4,-2 0 1,0 0-327,-1 0 1,0 0 317,-1 0 1,0 0 5,29-3 253,-2 2-270,-4-2 836,-2 1-819,-3-1 11,1 0-11,-3 1 5,0-1 7,-1 0-1029,-1 0 1022,1 0 1582,0 0-1576,0-1-5,-1 0 11,0 0-1570,-1 0 1570,-3 0-913,1 0 896,-2-1 499,17-2-493,-15 2-1019,10-2 1024,-17 4-6,-2 0 1078,-1 0-1077,0 1 0,-2 0-1,-1 1 1,0-1-1,-1 0 7,-2 1-12,-1-1 11,7-3-11,-8 3 17,6-4-6,-10 3 1698,-2 0-1714,1-1 1412,-1 1-1424,0-1-5,-1 1-57,1 0-111,0-1-247,1 0-431,1-1-807,2 1-3175,1-1 4850,4-1 0,-13 4 0,0 0 0</inkml:trace>
  <inkml:trace contextRef="#ctx0" brushRef="#br0" timeOffset="54700">22457 8198 11805,'-2'-2'4520,"0"0"2218,2 2-6603,0-34-4297,3 23 4229,1-24 471,4 31-504,0 2-29,2 0 17,2 0-11,0 1-11,2 0 3197,8 2-3203,-4 1 6,7 1-5,-7 3 5,2 0-12,-2 1 24,2 0-2838,-1 0 2854,1-1 18,-1 0-40,-2-1 11,0-1-12,-2-1 18,-1 1-12,0 0 17,4 2-22,-5-2 3397,3 2-3392,-6-2-5,-2 0 5,-2 0 0,0 0 28,-1 3-33,0-1 11,-2 2-1,-1-1-4,1 0 16,-1 3-17,1 0 6,-1 1-6,1 2-6,0 0 1,-1 1 33,2 15-28,-1-9-5,0 18 22,-1-18 11,0 6 6,-1-6 11,0 1 34,-1 9-34,0-5-6,0 7 6,0-7-22,0 0 38,-2 15-32,0-10 4,0 11 46,-1 1-28,1-10 5,1 11-11,0-11 5,1-1-1618,0 2 1574,0 0-1166,0 0 1172,0 0-6,0 0-12,0 1-638,0 15 644,0-11 6,0 11-6,0-14-392,-1-1 392,-1 0 11,0 1-5,-2-1 0,0 1 5,-1 0 18,0-1 1006,-2 11-1018,2-11-22,-1 8 38,2-3-16,2-9-5,-2 7-1673,4-9 1668,-1-2 395,0 2-379,1-1-12,0 1-5,0-1-1790,0-1 1779,0-1-1,0 0 104,0-1-86,0 9-1,0 0-16,0-1 2216,0-4-2160,0-3-17,-1-8 5,-1 5 1,-1-9 10,-2-1 184,0-2-167,-2 1 6,-2-2 6,-1 0-17,-3-1-23,-2 0-5,-4-1-28,-3 0 2852,-6 0-3087,-4-2-1978,-1 0 0,-1-1-7600,-17 2 9150,15-3 0,3 0 1,7-1-1,10 0 1</inkml:trace>
  <inkml:trace contextRef="#ctx0" brushRef="#br0" timeOffset="56376">10842 9532 15165,'0'-4'4392,"0"0"-5264,0 4 973,-14-59-1150,11 45 1038,-11-45 1077,13 59-1072,0 3 29,-1 3 21,-1 6 2258,-2 4-2268,-1 6-23,-1 5 12,-1 5 2877,-1 2-2877,0 0 16,1 1-11,1-2-17,2-1 0,1-2-16,3-2-1,1-2 17,3-3 1,3-3-7,3-2 6,2-6 180,11-1-34,-3-6 5,8-3 1,-3-7-45,2-6 5,4-7-647,2-4 636,3-6 11,3-2-3003,0-4 3025,1-1-27,-1-1-720,-2-1 726,-4 2-12,-4 2 184,-1-2-1675,-11 12 1507,-2 0-27,-10 14 1864,-3 5-1943,-1 0 1120,0 4-1148,-3 2 18,0 4 4,-3 6 3382,0 5-3392,-2 7-18,1 5-4,-1 5 4,0 2 1,2 3-17,0 2-699,3 1 654,1 1-1009,2 0 763,4 0-169,4-1-335,6 0-437,4-1-768,5-3-3024,5-3 5052,9 2 0,-17-19 0,0 0 0</inkml:trace>
  <inkml:trace contextRef="#ctx0" brushRef="#br0" timeOffset="56843">12592 9145 21595,'-14'-48'1083,"0"0"0,3 8 0,0 7-797,-1 8-85,5 16-99,2 4-63,1 2-22,1 3-12,2 5 51,-1 16-39,1 2-17,-1 18-828,1 0 828,-1 8 0,-1 9 5,0-7 1,-2 3-823,1-9 1,-1 0 816,0-3 0,0 1 0,-1-1-3,-1 8 0,-1-1-5,-1 3 0,0-1-6,-1 2 0,0-1-1197,0 2 0,0 0 1054,0 0 0,0 0-140,1 0 0,1-1-160,1-1 1,1-1-567,2-3 0,1 1-1464,3 9 0,2-1 2487,3-13 0,0-3 0,-1-4 0,0-5 0,5-3 0</inkml:trace>
  <inkml:trace contextRef="#ctx0" brushRef="#br0" timeOffset="57302">13298 9442 21058,'0'-8'1709,"0"1"-970,0 7 442,0 0-800,-10-60-106,6 42-160,-2-16 0,-1 4 58,1 24-49,1 3-46,0 1-44,-1 1-18,0 3-10,-2 4 5,-3 4 0,-3 7 1,-4 5-1,-2 7-11,-4 5-1464,0 7 1469,-2 5 1,0 5-6,2 2-6,1 1-843,5-1 832,2-1 11,6-1-1680,2-1 1686,4-2-11,3-2 11,6-3-11,3-3-176,16 8 165,1-14 62,11 4-40,-4-17 6,16-3 0,-10-8 5,9-3-1585,-19-12 1602,-4-5 1148,-3-6-1125,-4-5-6,-3-1 11,-2-4 0,-3 0 0,-3-2 5,-3-1 12,-2-1 5,-3 0-10,-2 1 10,-4 1-11,-4 3-11,-2 2-17,-3 5-11,-2 3-11,-2 4-6,-4 4 1,-2 4-7,-2 5-10,-4 5-7,-2 5 12,-1 5-28,-14 19 6,12-5-132,9-2 0,2 3-881,10-5 1,2 1-489,-12 27-1513,13-4 3233,18-14 1,-2-17 0,4-3 0</inkml:trace>
  <inkml:trace contextRef="#ctx0" brushRef="#br0" timeOffset="57761">14670 9157 12435,'-3'-47'1015,"1"0"1,0 4 0,-1 5 1535,-3 0-1991,0 5-881,-1 5 697,0 4 984,1 5-1136,0 6 2029,2 3-2169,0 4 441,2 4-525,0 0 3386,1 4-3369,1 12-6,-1 2-5,0 34 10,0-7-384,-1-9 0,0 1 374,-3 28-674,2-27 0,-2 2 665,0 3 0,-1 2-634,-1 3 0,-1 2 637,-1 3 0,-1 2-808,-1 0 0,0 4 789,-1-2 0,0 3 1,0-2 6,2-12 1,1-2 0,1 2-491,-4 12 1,1 3 0,2-4 453,0 2 1,3-3-74,1 0 1,2-1-169,1-4 1,0 0-337,4-3 1,1-2-763,0-2 1,1-1 1236,4 2 1,1-3 0,0 3-1,1-5 1</inkml:trace>
  <inkml:trace contextRef="#ctx0" brushRef="#br0" timeOffset="58380">15686 9596 13913,'17'-55'1605,"0"-1"1,-1-4 0,-3 6-866,-9 12-107,-1-11-90,-4 22 1177,-2 4-1328,-3 5-67,-3 3 156,-8 0-324,2 7 446,-6 0-350,-12 10-242,11 5 280,-24 13-279,21 3 10,-9 9 308,10-3-319,-1 5-17,2 2 1,2 2-3250,3 2 3244,4-1-12,3 2 6,5-3 6,6 22 11,4-23-5,5 13 21,10-27 18,-2-10 22,6 0 17,-5-10 383,11-13-366,-6 0 5,7-12 17,-10 2 3397,0-2-3251,4-13 11,-2 0-135,-3 1 1,-5 7-1,-8 14-22,-2 3 0,-2 4-34,-1 2-22,0 3-16,-1 3-29,0 1-28,-3 12 17,0-1-6,-4 13 1,1-1-1,-6 21-5,5-7-1437,-4 15 1420,4-11-935,2 1 818,0 0-169,2 1-173,1 1-377,1 1-497,1 1-1255,2 1 2616,1 4 0,-1-23 0,1-2 0</inkml:trace>
  <inkml:trace contextRef="#ctx0" brushRef="#br0" timeOffset="60041">16729 8818 21063,'5'-51'1103,"0"0"1,0 5 0,-2 8-617,-3 21 253,0-1-483,0 7-72,0 2-67,0 6-34,0 3-84,0 7 0,0 2 11,0 10 0,0 3 0,0 5 6,0 7 6,-1 5 10,0 5-650,-3 5 679,0 6-1210,-2 6 1187,3-27 0,0 0 8,-1 3 1,0 1-15,0 1 1,-1 1-3,0 3 0,0-1 8,-2 2 0,1 1-8,-1 1 0,0 0 11,-1 0 0,0 1-657,0 1 0,-1-1 643,0 0 0,0-1-621,0 1 0,0-1 609,0-1 1,0 0 14,1 0 0,0 0-12,0-2 1,0 0-3,1-1 0,1-1-6,-1-1 0,2-2-14,-1-1 1,2 0 4,0-4 1,0 0 3,-2 26-62,1-10-28,1-7-229,1-11-516,2-7-290,1-9 1119,0-6 0,0-6 0,0-1 0</inkml:trace>
  <inkml:trace contextRef="#ctx0" brushRef="#br0" timeOffset="61409">17578 9280 15754,'-5'0'5937,"2"0"-2733,3 0-2986,-22-16-11,16 12 7,-16-12 194,22 14-212,-1 0-50,1 0 106,0-3-146,0 0 135,-2-5-134,-1 1-1,1-3-33,-1 1 16,1-2-27,0-2 0,-1-2-1,2-1-22,0-2 6,0-1-28,3 1 0,1-1-23,4 2 6,2 2-17,1 1 6,4 2 0,0 0-23,4 4 40,1 1-23,13 3 6,-7 3-343,8 3 337,-8 4 12,-1 4-1,0 4-11,-2 2 17,-1 3-16,-2 2 4,-3 1-21,2 12 16,-8-6-5,0 8 16,-8-7 0,-3 1 1,-5 1 5,-3 2-385,-5-1 402,-3 0-8,-11 7-4,5-12 6,-18 9-485,17-19 542,-6-1 21,12-9 6,1-3 354,2-2-377,1-3 7,2-2 2,2-3-3,1-2 6,1-1 916,2-7-933,3-1-62,1 1 46,7-2-51,0 11-17,5-1 6,-1 7 0,2 0-6,2 3 11,2 0-22,14 8 34,-3 1-1,10 9-266,-6-2 255,1 4-550,1 0 534,0 2-12,-3 0 6,-4 1-230,1 10 196,-11-7 6,-3 6-17,-13-10 6,-5-1 28,-7-1-6,-6-1-280,-37 8 96,18-12-473,6-4 1,1-2 219,-5-5-218,0-2-342,1-1-884,0-4 1926,-2-2 0,18 1 0,1-1 0</inkml:trace>
  <inkml:trace contextRef="#ctx0" brushRef="#br0" timeOffset="61863">18900 8883 19337,'-5'-53'914,"1"0"1,-1 5 0,1 5-349,-5 1-129,0 8-107,0 5-78,0 7 1569,3 5-1664,0 5 559,4 3-655,-1 4 295,2 4-356,1 11 39,2 5-22,2 18-6,4 8-1091,0 2 1,-1 3 1073,-1-6 1,-1 0 5,3 20 0,-2 2 0,-3-12 0,-1 2 7,-2 2 1,-1 6-1,0-2-785,-1-12 1,-1 0 0,0 1 778,0 0 1,0 2-1,-1 0 1,-1-3-469,0 2 0,-1-2 0,-1-1 467,1 1 0,0-1 0,0 1-365,0-1 1,0 0-1,0 0 365,1-2 0,0 0 0,1-1-8,-2 19 0,2 0 202,0-6 0,2 0-304,0-5 1,1-1-168,1-4 0,1-2-289,1-4 1,1 0-4351,2 3 1,0-1 4269,3 11 1,0-7 0,-6-35-1</inkml:trace>
  <inkml:trace contextRef="#ctx0" brushRef="#br0" timeOffset="62676">19892 9218 20795,'0'-3'2319,"0"0"-39,0 3-2252,18-25 5,-13 20 12,14-19 17,-18 27 38,0 1 164,-2 4-91,-2-2-5,-2 3 6,-5-2-6,-2-2-17,-2 0-11,-2-2-17,0-2-28,-2 0-11,1-4 17,-1-1 6,0-4 10,0-4 6,1-4-27,0-3 27,-2-15-78,6 5-1,0-7-10,10 13 0,1 2-12,3 3-33,5-2 11,1 7-23,6-2 18,0 10 5,1 1 5,14 3-10,-3 4 5,13 2-11,-4 7 5,3 4 0,4 3-19,1 16 0,-2 4-713,0 7 721,-6-2 0,-7 3-44,-23 5-1,-14 6 34,1-26 0,-4 0-6,-5 3 1,-3 0-983,-3 2 0,-2-1 979,-5 1 1,-1 0 16,-2-2 1,-1 0 2,-1-2 0,0-1 17,1-3 0,-1-1 42,-19 6 0,0-4-6,23-14 1,2-2 10,-15 6 1,5-6 36,15-17-6,7-4-10,7-8 4,5-5-10,7-4-2502,6-5 2501,7-2 191,21-15-212,-5 11 10,14-9-16,-13 19 10,-1 4-16,-1 5-11,-3 5 11,-2 5-39,-1 3 45,10 11-34,-7 2-6,9 11-44,3 10-124,4 9-61,0 2-267,-17-13 1,-1 1-395,5 7-420,9 13-2913,-16-25 0,0-1 4319,19 16 1,-7-6-1,-13-16 1</inkml:trace>
  <inkml:trace contextRef="#ctx0" brushRef="#br0" timeOffset="63178">20959 8834 21029,'14'-60'1170,"0"-1"1,-2 7 0,-1 6-2113,-3 6 1524,-3 8-83,-3 8 787,-2 1-1074,0 11 280,-2 3-464,0 11-5,-1 7-7,2 6 7,-2 11 5,-1 11-601,-1 13 607,-2 12-226,1-1 1,0 4 210,1-10 1,0 1-830,0-3 0,0 3 0,0-1 823,1-9 0,0-2 0,0 1-10,0 2 1,0 1 0,0 4 6,1 2 0,-1 4 0,0 0 0,0-2-643,0 4 1,0-3-1,1 2 635,0-2 1,0 3 0,0 0 0,0-5-280,1-1 0,1-4 0,0 0 275,0 0 0,0-1 1,1 0-12,0-3 0,0-1 0,1 0-43,1 16 0,0-1-428,1-6 1,1-2 152,1-5 1,0-3-331,1-4 1,0-3-1745,6 25 2405,2-6 0,-6-27 0,-1-5 0</inkml:trace>
  <inkml:trace contextRef="#ctx0" brushRef="#br0" timeOffset="65704">21772 9054 18591,'7'-41'506,"0"-1"0,0 5 0,-2 4 2008,-4 6-2239,0 8-40,-1-4 728,1 10-778,-1 2 395,-1 2-428,0 3 1287,-2 3-1361,-1 0-44,-1 3-23,-3 0-5,-4 4-6,-4 4-3375,-5 7 3386,-7 5-230,5-1 1,-2 3 218,-15 12 5,14-10 1,0 2-18,3-1 1,2 0 28,-7 12-11,-1 9-6,19-20 11,6-1-33,3-5 10,6-1-176,2-3 199,6-3 29,1-2-18,5-4 23,2-2-8,2-3 8,3-5 28,2-3 5,0-4-5,-2-5 39,0-3 6,-2-1 24,-2-3 31,-3 0-1938,-2-1 1921,-3 0-32,-2 0 5,-3 1 5,-2 2-39,-1-1-5,-3 3 2077,0 0-2117,-1 3 432,-2 3-482,2 2 3359,-2 2-3359,0 1 101,0 3-101,0 1 0,0 3 0,2 4 0,0 0 0,0 3 0,1 0 0,-1-3 0,0 2 0,-1-4 0,-1 2 0,1-4 0,-4-1 0,2 0 0,-2-3 0,3 4 0,0-1 0,0-2 0,-1 1 0,1-1 0,-1 1 0,1 0 0,0 1 0,-1-1 0,0 5 0,-1 2 0,0 6 0,0 19 0,0-1 0,-1 16 0,1-1 0,-1 0-884,-1 16 884,-1 0 0,0 0-3099,-3-2 3099,3-20 0,-2-1 0,-3 11-1138,-3-1 550,0-4-1024,0-3-4287,1-4 5882,0-1 1,6-18 0,1-1 0</inkml:trace>
  <inkml:trace contextRef="#ctx0" brushRef="#br0" timeOffset="77711">9498 13537 14871,'-3'-42'644,"0"0"0,0 4 0,2 7 1936,-1 19-2261,2 3 768,-1 3-1015,1 2 458,-1 3-480,1 7 45,0 3 1,1 10 1711,1 22-1779,-1-4-34,-1 15 0,-1 3-749,0-22 1,-1-1 723,-2 21 1,0 2-166,-4-5 0,0-2-26,2-11 1,0 1-135,-3 11 0,0 2-1005,1-2 1,0-3 200,2-10 1,1-1-603,-1 10 1,1-1 1761,0 17 0,4-30 0,0-2 0</inkml:trace>
  <inkml:trace contextRef="#ctx0" brushRef="#br0" timeOffset="113041">6078 10403 19172,'56'-27'6,"1"-1"0,-4 2 1,2 3-35,5 7 1,0 4-2224,-11 0 0,0 1 2233,-6 1 1,2 0 0,0 0-20,2-1 0,0 1 0,-2 1-211,9-2 1,-1 0 201,-8 3 0,2-1 1,-3 0-58,1 1 1,-3 1 70,-1 1 1,-2 1-125,-3-1 0,-1 2-50,24-1-786,-1 3 505,-27 5 2170,-4 5-1902,-30 6 1974,-11 4-1822,-13 5 28,-12 3 22,-12 4 461,21-13 0,-1-1-411,-3 2 1,-2 0-330,-1 1 1,-3 1-1,2-1 391,-8 4 0,0 0-884,6-3 0,-1 0 0,1 0 940,0 0 0,-1 0 164,0 0 1,-2 1 0,3-2-642,4-1 0,1-1 410,-16 8 0,6-2-389,17-7 439,10-3 905,8-1-692,11-6-17,8-1-72,10-4-1,13-8 1,7-3-149,20-7 1,3-2-46,-3 0 1,1-2-54,-13 4 0,2 0 1,-5 0 5,-2-2 0,-3 1 398,2-1 0,-1 0-410,-1 0 1,0-1 225,-3 1 0,0-2-217,10-8 0,-2 0-585,-12 7 0,-2 0 599,7-6 0,-2-1 90,-11 4 0,-3 0 1799,5-13-1519,-3-19-196,-22 26-6,-8-7-1678,-19 6 1683,3 9 487,-24-9-447,18 16-17,-8-1-34,13 7 1183,4 3-1239,3 1 375,2 2-414,4 2 3190,0 0-3257,5 2 687,1 0-704,4 1-11,0 3 23,1 4-12,1 4-5,3 5-1,3 4-10,5 5 5,4 4-12,20 18-8,-11-18 1,1 0-901,0 1 1,1-1 860,2 2 0,-1 0-199,11 16-290,-4 2-662,-7 3-3189,-11 3 4399,-11-23 0,-3 0 0,0 1 0,-3 1 0</inkml:trace>
  <inkml:trace contextRef="#ctx0" brushRef="#br0" timeOffset="155161">11385 9026 9722,'9'9'103,"-3"-3"195,-6-6 2675,0 0-2376,-18-8-255,12 3 482,-16-15-671,20 10-6,0-7 294,2 7 34,0-1-330,1-1 160,2-7-57,1 2 164,2-5 142,4-3-46,1-4-155,2-1-80,1 0 15,-3 8-18,1-2-16,1-1 183,7-12 80,-5 8 129,13-21-188,-10 19 4,6-9 22,-6 11-29,0 0-2,0-1-39,1 0-186,7-15-130,-5 11 2,4-12-17,-6 14-469,-2 0 445,2 1-11,-2 0-16,2 0 0,-1 0-1014,1 0 1027,0-1 21,2-1 14,-1 0 0,1-1-18,1 1 17,0 1-18,0-1 22,2 1 13,0-1 2,1 1 7,0 1-10,0-1 402,0 1-350,12-13-23,-9 10-19,9-9-21,-10 13-210,-2 0 163,1-1 15,0-1 304,12-14 286,-8 10-313,-4 6 0,1-1 708,6-5-709,-10 12 1,-1 0 360,11-9-338,-9 10 0,0-1 371,12-12-509,-6 6 1,1 0-88,5-4-50,-13 12 0,0 0 34,8-7-9,0 0-37,0 1-25,-1-1 46,15-12 147,-20 18 1,1 0-6,-1 1 1,1-1-185,9-7 1,0 2-44,9-7 0,-16 13 0,2-2 0,0 2 0,0 1 0,17-12 0,-17 13 0,0-1 0,14-6 0,-1 1 0,-2 1 0,1 0 0,12-8 0,-12 8 0,-1 0 0,3-1 0,1 0 0,1 2 0,0 0 0,2 3 0,0-1 0,1 2 0,1-1 0,1 0 0,4 0 0,1-1 0,-13 6 0,1 0 0,-10 3 0,0 1 0,13-4 0,0 0 0,-14 5 0,0 1 0,1-1 0,1 0 0,-1 1 0,0 0 0,1-1 0,-1 2 0,0-1 0,1 0-693,12-2 0,1-1 512,-12 4 0,0 0 7,10-3 0,-2 2-43,16-4 48,-5 4 0,1 0-138,-20 3 1,0 1 116,20-4 0,-1 2-191,5-1 208,2 0 90,-31 6 1,1-2 14,14-2 1,1 0 5,-11 2 1,1 0-425,11-3 1,0 1 465,-13 2 1,-2 0 5,2-1 0,-1 1 8,1 0 1,-1 0 2,1 0 1,1 1 1,14-2 1,1 0-434,-12 2 0,1 0 410,2 0 0,5 0 0,-5 1 123,-3 0 0,-2 1-101,11-1 0,0 1 140,-16 0 1,-1 2 105,31-1-2,0 0 20,-1 1-4,1 0 24,1 0-276,-31 0 0,0 1 83,1 0 1,0 0-153,0 0 1,1 0 4,17 2 1,1 0-468,-13-2 1,1 1 469,13 2 1,-1-1-74,-15-1 0,-1 1 340,0-1 0,1 1-344,0-1 1,-1 1 13,1 0 0,0-1 29,0 1 0,-1 0 15,1 0 1,0 0 4,0 1 1,0 0-8,0-1 0,2 1 77,16 2 0,0 0-26,-14-1 1,2 0-54,10 3 1,7 1 0,-7 0-67,-11-2 1,-1 1 452,22 4 1,-2 1-622,-1 2-46,-2 0 156,-20-3 0,0 1-1055,19 6 1030,-21-5 0,-1-1-87,11 6 754,-13-4 1,0 0-853,17 9 206,-17-8 1,0-1-240,12 9-1271,0-1 1362,1 1-10,0 1-179,-13-7 1,0 0 252,16 11 198,-16-11 1,-1 1-66,10 7 238,0 0-7,-1 1-26,-1 0-29,-1-1 14,-3 0-4,0-2-6,-1-1 1383,-1-1-1473,12 9-26,-14-7 1096,10 6-1088,-15-8-43,0-1-130,0 1 145,0 1 2350,15 9-2320,-9-7 14,11 7 83,-12-10-36,19 11-775,-11-9 967,15 8 39,-16-9 6,2-2-51,-1 2-1432,-1-1 1338,-1-1 32,-3 1 221,-1 0-148,12 10-90,-11-7 9,-9-6 1,1 2-1769,12 14 1637,-1-1 3,-6-1 408,-10-10-445,-1 0-222,1-1 111,-1 1-130,2-2 160,-2 0 364,1 0-240,0-1 112,11 10 2236,-8-6-2218,17 16-76,-17-17 63,7 7-97,-1-1-10,-8-7 2593,6 8-2657,-11-11-2,-2 0-36,-1 0-38,-1-1 14,0 0-91,-2 0-29,0-1-24,-2 1-3137,0-1 3135,0 0-1477,-1 1 1493,-1 0 379,0 1-368,0 0 63,-1 0 55,0 1 76,-1 0 83,0 0 1647,0 0-1466,3 9-275,-2-7 244,3 8-102,-3-11-44,2 0-88,0 0-3,1-1 121,-1 0-11,5 5 107,-4-6 3283,6 11-3294,-7-12 19,0 4-62,-3-7-23,1 5-101,-1-1 240,0 0-316,-3-2 91,0-6 14,-1 0 71,0 0 80,1 0-49,-2-1 121,1-2-113,-1 0 136,0-2-238,-1 0 293,1-1-356,-1-1 334,1 0-264,-1 0 296,0-1-37,0 1-518,1-1 351,-1 1-414,0 0 635,1 1-430,0 2 253,-1 1-277,1 0-57,0 0 494,-1 1-218,0-1 226,0 2-331,0-2 202,0 0-29,0-1-26,0 0 41,0-1-183,0 1 51,0-1-95,0 1 0,0-3 0,0 1 6,0 0-7,0 3 69,0 1 10,0 0 0,0 0 12,0-1-17,0-2 33,0 3 61,-1-2-135,1 0 41,0-2-171,0-1 39,0 0 61,0-1-2660,-6-1 2754,-3 2 1,1-2 0,0 2 0</inkml:trace>
  <inkml:trace contextRef="#ctx0" brushRef="#br0" timeOffset="158942">13382 10588 20980,'-1'-7'-2031,"-1"2"1432,2 5 7667,0 0-5799,-17-42-6357,13 30 4404,-13-30 87,17 41 108,0 1 1909,0 4-704,0 2-1260,0 3 4,1 2 1296,-1-2-102,1 1 36,0 0-720,-1 1-837,0 0 902,1 2-54,0-3-27,-1 2 236,1 4-191,1-3 3,1 5-48,0 1-173,1-2-146,1 5 97,-1-7-130,1 1-94,1 0 3,1 0-39,1 0-67,1-1 98,5 8-116,-2-6 4108,4 6-3837,-3-7 99,0-2 397,9 8-3338,-5-6 3544,7 5-543,-7-5 802,2-1-281,2 0 283,0 1-76,3-2 387,0 1-429,2-1 85,0 0-98,0-1 19,1 1-62,1 0-42,15 6 21,-8-6-49,11 3 40,-11-5-39,0-1 5,2 0 8,0 1-40,1 0 21,0-1-86,1 1-80,1-1-20,1 1-47,1-1-62,-11-2 1,0 0 23,19 5-54,-17-5 1,-1 0 25,15 3 3,2 0 42,1 0 2,3-1-14,1 0 45,2 0-2,2 0-1047,2 0 1025,1 0-1,1 1-84,-30-6 0,0 0-2,2-1 0,-1 0 3,1 0 0,0 1-125,1-1 0,0-1 128,1 1 1,0 0-1,0 0 0,0-1 16,1 1 0,1-1 1,-1 1 0,1-1 415,0 0 1,0 0-415,-1-1 0,1 1 0,0 0 1,-1-1 1,1 0 0,-1-1 9,0 0 1,1-1 22,-1 1 0,0-2-128,0 1 0,1-1 193,16-3 0,0-1 19,-12 2 0,0-1-31,12-3 1,2-1-16,0 0 1,-1 0-481,-13 1 0,1-1 449,13-1 1,-2 0-19,-15 2 1,-3 1 283,1-1 1,1 0-344,-1 1 1,0-1-36,-1 1 0,1-1-30,0 1 1,0 0-260,-1 0 1,1 0 287,-1 1 1,0-1-16,-1 1 0,2 1-15,13-2 0,1 0-58,-14 2 1,2 0-57,23-1 0,0 0-80,-25 2 1,-3 0-4,12 0 0,-1 0-227,15-3 56,0 1 21,-1-2 77,-1-2 2193,-3-1-1908,-1-1 225,-3 0-7,-2-3 0,2-2-35,-13 2 1,3-1 262,7-5 1,5-3 0,-7 2-221,-11 4 1,-3 1-204,11-7 0,-5 2 0,-11 6 0,2 1 0,4-1 0,1 0 0,3 0 0,3-1 0,-1 0 0,3 0 0,-1-1 0,1-1 0,2 0 0,-14 5 0,1 0 0,15-6 0,12-6 0,-20 7 0,-2 1 0,-2-1 0,-1 2 0,-2-2 0,0 3 0,-3-1 0,0 0 0,-3 1 0,0-1 0,-3 2 0,0-1 0,0 0 0,-1 1 0,0 0 0,-1 1 0,0 1-651,0 0 665,-1 0-270,-1 1 121,-1 1 26,-1 0-28,-1 1 1411,0-2-1274,-3 2 0,0 0-126,-2-1 53,-1-2-48,0-2 441,-3 0-320,1-3 0,-4 5 0,1-3 0,0 2-624,5-5-85,0 3 387,5-4 476,-2 7 340,2 0 78,0 0-137,0 1-435,0 1 0,-3 1 0,-1 1 0,-2 1 0,-1 0 0,0 1 0,-3 2 0,0-1 0,-3 1 0,0 0 0,0 1 0,0 0 0,0 0 0,-1 0 0,0 1-92,1 0-730,0-1 935,0 1 345,1 0-115,-1 1-343,2 0 0,-2 3 0,1 3-1558,-1 4 1338,-1 6 0,0-8 0,0 2 1</inkml:trace>
  <inkml:trace contextRef="#ctx0" brushRef="#br0" timeOffset="161376">15521 8801 27251,'-12'-24'-4576,"3"3"3019,9 17 2500,0 0-292,0 0-170,0 0-101,0 1-53,0 0-729,0 1 1436,0-1-40,0 1-821,0-2 12,0 0 11,0-1 232,2 0 232,-1-1 15,2 0 276,-1-1-204,0 0 120,1-1-79,0-1-30,-1 0-255,1-1-311,0 1-74,2-7-3167,-1 4 3320,1-5-315,-1 4-1626,-1-1 1594,2-2-1648,-1 0 1820,2-2-1142,1 1 1277,0-1 744,0 1-645,0-1 1005,0 2-907,1-1 2187,5-6-2064,0-2-180,0 1 35,0 1-406,-3 7 0,0-1 0,-1 0 0,1-1 0,4-10 0,-2 6 0,2-7 0,-3 10 0,-1 1 0,1 0 0,0 0 0,9-8 0,-5 6 0,6-5 0,-6 8 0,-1 0 0,2 2 0,-2-1 0,2 2 0,-2-3 0,1 1 0,9-11 0,-4 7 0,8-9 0,-8 8 0,10-6 0,1-2 0,0 2 0,0 3 0,-8 8 0,3 1 0,-1 1 0,2 0 0,-1 2 0,1 0 0,9-2 0,11-3 0,-9 3 0,3 1 0,-22 8 0,6-2 0,-6 3 0,5-2 0,-8 3 0,0-1 0,1 1 0,0-1 0,3 0 0,1 0 0,2 0 0,3 0 0,4 0 0,0 1 0,33-1 0,-24 2 0,-2 1 0,0 0 0,-6 0 0,7 1 0,-16 0 0,0 0 0,12 2 0,-11 0 0,11 3 0,-15-1 0,1 2 0,-1 0 0,1 2 0,-1-1-607,2 1 11,-1 1 82,13 4 89,-5-2 189,8 4 73,-8-3 43,-1 0 11,0 0-4,-3 0-87,-2 1-56,-1 1-129,4 6-200,-6-3 4052,8 11-4332,-12-11-3,7 13-110,-4-5 65,0 0-162,-1-2 420,-4-6 213,0-1 123,14 16 222,-10-11 55,14 20 72,-14-15-95,-2 2-69,-2-3-117,-7-8 35,0 0-36,-2-1 108,1 0 226,-3 0-30,1-1 150,-1-1 117,0 0 187,0-1-87,-1 0 80,0 1-85,0-1 4,-1 1-45,1 0-42,-1 1 46,0 0-208,0-1 111,0 5-156,0-5-56,0 2 43,-1-6-48,1-1 80,-2-1 42,1 0 68,0 1 17,-1 0 8,1 0-27,0 5-165,-1-3-95,0 3-46,0-4-56,1-1-140,1-1-27,0 0-81,0 1 60,0-1 71,0 1-93,0 0-192,1 0-2780,3 5 3146,2-2 1,-1-2 0,-1-5 0</inkml:trace>
  <inkml:trace contextRef="#ctx0" brushRef="#br0" timeOffset="165116">10609 13987 15580,'0'-8'3888,"0"1"-2979,1-22 1,-2-6-277,-1 6-3029,0-16 1,-2-1 2719,-3 18-27,-3-5 1386,1 15-1425,0 4 831,-2 3-910,1 3-44,-2 3-40,-1 2-22,-3 2 3369,-2 3-3408,-4 5-1,-5 4-16,-5 7 25,6 0 0,-2 0-2892,-16 13 2866,15-9 1,0 1 6,-9 9-653,4 1 635,5-4-5,0 8 0,11-12 12,2 6 10,12-14-22,2-2 0,4 0 0,1-3 0,4 0 2640,3-2-2617,2-1 901,2-3-902,2-2 23,2-2 11,3-1 22,1-4 18,1-2 11,1-4 21,0-4 1,0-2 6,0-3 5,-1-2-315,0-4 304,0 0 11,0-2-5,0-1-1,0-2 12,1 0-6,-2 1 11,0 3-6,-4 3 1,-2 3-23,-4 4-5,-3 4-34,-3 4-34,-2 2-16,-2 3-6,-2 2-17,1 5 11,1 1-10,2 7-12,0 4 11,2 3-6,0 5-5,1 3 12,-1 2-18,-1 3 0,0 1 6,-2 0-31,-2 3 14,0 1-139,-1 20-68,-1-12-196,0 14-348,-1-18-683,1 2-1730,1-2 2944,3 5 1,-2-24-1,2 0 1</inkml:trace>
  <inkml:trace contextRef="#ctx0" brushRef="#br0" timeOffset="165784">11573 13634 19578,'-1'-57'993,"1"0"0,-1 6 1,0 4-339,-2 0-129,-1 6-83,0 6-67,2 3-80,0 7-5070,1 3 4970,1 5 1173,1 2-1252,1 5 895,1 0-978,2 6 112,1 5-124,2 5-11,1 8 6,2 6 11,0 7-6,2 9-1486,0 7 1487,-2 10-324,-6-6 0,-1 4 306,-1-10 1,-1 3 3,-2 6 0,-1 7 1,-1-1-3,-1-7 1,-1-1-1,-1 1-5,1 0 0,0 1 0,-1-1-2,0-3 0,-1 0 0,0-3-9,0 4 1,0-2 11,0-1 0,0 1-451,0-3 0,1 2 151,-1 14 1,1 0 196,1-16 0,1 0-799,-1 11 0,2-2-1986,0-18 1,2-2 2884,3 3 0,-1-2 0,-1 1 0,4-3 0</inkml:trace>
  <inkml:trace contextRef="#ctx0" brushRef="#br0" timeOffset="167033">21143 12625 23098,'38'46'645,"-9"-3"-516,-23 14 0,-7 7-2070,1-20 0,1 0 2011,-1 18 0,-1 2-25,-1-14 0,0 0-418,-2 3 0,0 1 409,-2 2 1,0 0-198,-2 1 1,1 0 188,0 0 0,-1 2-276,2-6 1,-1 2 0,0-1 261,0 6 0,1 0 190,1-10 0,-1 1 0,2 0-193,0-5 0,0 0 0,1-2 243,0 6 1,0 0-269,-1 13 0,1-1-51,1-22 1,0-2-113,1-1 1,-1-1-230,1-2 0,0-1-1448,0 26-5052,0-8 6906,5-7 0,-3-22 0,4-4 0</inkml:trace>
  <inkml:trace contextRef="#ctx0" brushRef="#br0" timeOffset="169933">12799 13589 18095,'-3'5'448,"1"-1"2991,2-4-3304,21 22-23,-12-12 0,16 16 6,-17-18 38,-2 0 186,0 4-140,-3-3 5,-2 3-11,-2-3-6,-2 0 12,-3 0-12,-3-1-11,-3-1-5,-2-1-17,-2-1-12,-1-3 35,-1-1-12,1-1 135,-7-10-186,7 1-22,-4-10-22,9 1 0,1-3-34,2-3 0,2-3 29,3-12-35,2 9-27,4-8-1,3 16-10,2 2-6,4 3 5,0 3-16,2 4-18,10 1 29,-2 5 6,10 1 10,-6 3-27,4 5-1,1 2-589,2 7 590,0 4 5,-1 5-6,-2 4-5,-4 4-16,-5 6-1990,-7 5 1972,-7 6 1,-11 4 16,-7 5 25,1-27 1,-3 0 7,-2 1 1,-2-1-1267,-3 2 0,-1-2 1266,-3 0 1,-1 0 5,-1-1 1,-1 0-406,-1-1 1,0-2 412,-1-1 1,1 0 0,0-3 0,0-1 3,2-2 0,0-1 22,-24 12 5,7-7 35,4-7 4,9-7 256,1-10-255,12-6 5,4-9-27,12-5-12,6-4 0,4-1 28,18-14-16,12 1-29,2 1 1,5 8-12,-14 15 6,3 3-12,-1 3-5,0 4 0,1 2-5,0 3-7,1 4 1,1 4-713,3 4 663,-1 2-85,1 2 1700,-2 2-2087,0 1-340,-1 2 150,-1 2-1658,-1 1-3102,-1 1-3378,-3-3 8902,-5-4 0,-12-9 0,-6-4 1</inkml:trace>
  <inkml:trace contextRef="#ctx0" brushRef="#br0" timeOffset="170427">14004 13376 16171,'9'-58'1719,"0"-1"1,-1 6 0,-1 5-964,-3 2-146,-2 6-83,-1 5-74,-2 4 479,0 5-348,-2-2-405,0 12 151,0 1-307,2 16-6,1 6 5,0 9 6,4 9-11,0 8 11,3 8-519,0 10 513,1 10-785,-5-7 1,-1 8 773,-1-13 0,-2 4 0,0-1-865,0 2 0,0 0 0,-2 1 855,0 3 1,-1 1 0,-1-3-8,-1 8 1,-1-2-852,0 0 1,0 1 844,1-1 1,0-1-503,1-2 0,0 0 488,2-1 1,0 0-262,1-4 1,1 0 185,2-2 0,1 0-115,0-5 1,2-1-214,2-2 0,1-2-199,1-3 1,1-1-1250,2-3 1,0-1-6696,9 23 8572,-1-12 0,-10-22 0,-3-11 0</inkml:trace>
  <inkml:trace contextRef="#ctx0" brushRef="#br0" timeOffset="171209">19932 13339 15462,'0'-6'4010,"1"1"-1528,-1 5-1939,-8-61-101,2 41-94,0-14 1,-2 3-97,-2 23-56,0 3 175,-8 2-292,4 3 54,-6 3-60,4 4-17,-1 4-17,-3 4 183,0 4-194,-2 4-853,0 5 864,-2 2-28,1 6 1,-1 1-1,2 3 6,2 2-6,2 1 0,3 1-11,4-1 0,4 0-11,3-2 11,8 17-6,4-17 17,7 12 12,15-12 5,-4-13-17,12 2 11,-8-16-384,-2-6 446,1-4 17,-4-2 5,-2-6 6,-3-3-22,-2-5 11,-4-2 0,-2-2-12,-3-1 12,-2-4-17,-4 2 804,-2-3-809,-2 2-18,-2 0 452,-4 1-463,-1 2-11,-3 1 12,-1 3-23,-2 1 5,-11 1-27,4 5 5,-8 0-5,5 6-6,-2 5-23,-26 16-27,8 5-17,-9 9-3465,21-4 3274,14-6-179,3 1-557,4-1-244,3 0-846,4-3-2021,3 0 4105,6 1 0,-4-12 0,4 0 0</inkml:trace>
  <inkml:trace contextRef="#ctx0" brushRef="#br0" timeOffset="171652">19165 13044 14323,'7'-46'1135,"0"0"0,-1 4 0,-1 6-395,-5 6-130,0 3 1749,0 3-1564,0-5-481,0 10 688,1-2-805,-1 12 338,1 3-457,-1 2 1254,0 3-1326,0 7 22,0 4 45,0 25-51,-2-3-848,0 21 871,-3-4-1156,-1 8 1139,2-26 0,0 2-9,-1 2 1,0 1-6,-1 2 0,1 2 0,-1 2 0,-1 2-1034,1 2 0,0 0 1037,-1 3 0,0 1 5,1 1 1,-1 1-1,1-1 1,1 3-687,0-5 0,1 3 1,1-2 671,0 5 1,1 2-8,1 2 1,1 5 0,1-6-560,2-7 0,1-3 549,2 14 1,1 0-340,0-21 0,0-2 261,0 0 0,-1-2 211,1 0 1,-1-1-686,0-3 1,-1 1-4356,1 6 1,-2-2 4279,2 10 1,-2-4 0,-3-33-1</inkml:trace>
  <inkml:trace contextRef="#ctx0" brushRef="#br0" timeOffset="172917">15071 13866 11424,'-3'-4'3417,"2"2"1686,1 2-3648,-10-78-911,10 46-1276,-4-14 1,2 0 1050,10 20-67,2 1 378,0 2-484,2 0-40,0 4-22,0 1-39,1 3 0,-1 2-6,8 0-39,-3 4 11,7-1-11,-6 7 0,3 0-5,0 2-7,2 2-21,11 9 44,-8 1-1982,8 9 1949,-13-1-530,-2 4 518,-5 2-5,-3 3 0,-6 1 11,-3 3-17,-16 15 50,1-10-5,-15 10 23,3-17 44,-17 7-11,9-13 28,-10 4 11,14-16 34,1-3-305,3-5 378,3-2 16,4-3 0,3-3 2963,4-4-2991,3-2 714,3-2-775,3-3 529,1 1-535,5-9-83,0 7-7,5-3-5,0 9-17,1 1 6,2 3-17,1 2 0,3 2-3386,3 2 3386,4 2-147,19 9 141,-7 1 6,17 8-5,-12-1-7,-11-5 1,1 0-305,12 10 294,10 7-6,-25-8-23,-5 9-2082,-12-8 2110,-7 9 1583,-14-10-1571,-8 1-93,-9-2 71,-7 1-18,-4-2-27,-4-1-17,-3-1-40,1-3-826,0-2 586,3-3-230,3-4-403,2-3 854,5-3-4892,4-7 5046,3-6 0,13 3 0,2-1 0</inkml:trace>
  <inkml:trace contextRef="#ctx0" brushRef="#br0" timeOffset="173218">16195 12799 25113,'20'53'91,"0"0"1,-2-3-1,-3-2-704,-10-15 0,-2-3 641,0 5 0,-1 0-11,-1 3 0,1 2-6,-2 2 0,0 2 1,0 0-1572,1 9 1,-1 0 1564,0-5 1,0 2-1,-1-2-5,1 6 0,0-1-251,0 1 1,0 0 244,0-1 0,2 0-11,0-1 1,0-1-4,2-2 1,0 0-18,1-1 1,0-1-29,0-2 1,1 0-59,-1-1 0,1-1-121,0-2 0,0 0-1848,0 12 1,1-1 88,-2-14 0,0-2 2003,0 14 0,0-5 0,-2-13 0,0-4 0</inkml:trace>
  <inkml:trace contextRef="#ctx0" brushRef="#br0" timeOffset="173852">18036 13577 10845,'19'-44'836,"0"-1"0,-1 4 0,-5 5 1065,-10 9-1397,-1-1-73,-2 3-67,-1 0 1730,-8-4-1859,0 9-33,-8-2 1089,-6 8-1190,2 5-23,-8 2-27,5 5-6,-1 3-17,-2 3 0,-1 3-12,0 5-4,-1 3 659,0 2-665,2 3-2155,1 2 2143,2 2-1449,2 1 1455,2 1-12,2 1 24,4-1-124,4 0 112,2 11 1394,4-11-1394,3 8 0,6-13 0,2-2 0,5-3 12,3-3 4,3-1 7,1-5 22,4-3 2082,-1-2-2054,2-6 3196,12-10-3067,2-11 66,9-15-2556,-13 5 2439,-7-1 179,-8 4 141,-2-4-337,-4 7-11,-4 4-5,-8 18-40,1 2-10,-2 3 3296,0 1-3358,0 9-6,0 10 11,0 6-5,0 10-6,0-2-318,0 5 324,1 4 5,0 4-11,1-9 0,1 1-605,1 20 596,0-18 1,1 0-25,4 15-91,-1-17 1,1 1-308,5 18-805,-5-20 1,1 0-401,2 11-2783,-1-1-5412,-2-6 9726,-3-8 1,-2-15-1,-2-8 1</inkml:trace>
  <inkml:trace contextRef="#ctx0" brushRef="#br0" timeOffset="188405">10010 11654 17921,'-5'-4'3579,"1"0"-2749,4 4 1522,0 0-2111,-46-63-34,34 44-61,-14-18 0,6 4-62,19 27 33,1-1-89,0 5 28,0 2-33,1 6-7,1 1-4,1 6-1,0 0 28,4 19-28,-3-9-5,2 24 5,-3-13-5,0 1 10,-2-4 7,0-9 22,-1 0 5,1 1 0,-1-1 57,0 7-57,0-9-16,0 3 5,0-11 0,0-2 12,1-4 33,1-1 156,5-3-72,-1 0 0,6-5-16,0-3-40,3-6-23,5-4-22,3-5 62,19-19-336,-17 17 1,2-3 239,2-3 1,4-3-1,-2 1-986,3-2 0,1 0 964,9-9 0,0 1 0,-15 16 1,-1 3-12,2-2 0,1 0 2,0 1 1,2-1-385,12-7 1,-1 0 384,-10 9 0,-2 0-6,9-4 0,-2 2-19,5-2-40,-7 8-78,-8 6-134,-10 7-1328,-7 7 1602,-17 19 0,5-11 0,-10 10 0</inkml:trace>
  <inkml:trace contextRef="#ctx0" brushRef="#br0" timeOffset="189963">21195 11501 17860,'-1'-8'3131,"0"2"-4572,-5-27 0,-1-6 2034,0 10-344,-1-14 1,0 0 1122,1 19-1012,0 0 874,0 2-977,0 1-27,1 1-12,0 3-5,1 1 151,-1-2-218,3 7-29,-1 0 3152,2 8-3224,1 2 579,0 0-601,0 9-18,1 1 23,-1 11-11,0 3 6,0 5-7,0 5 12,-4 23 0,2 3-708,1-25 0,0 0 691,0 15 0,2-15 6,3-18 67,4-1 0,2-7 28,3-2 17,-1-6 67,12-14-123,-1-1-17,13-16-16,-3 1-1210,5-8 1170,6-4 0,-21 19 0,1-1 0,2-2 0,1 1 0,0-2 0,0 0 0,1-1 0,1 1 0,0-2 0,0 1 0,0 1 0,0-1 0,0 1 0,-1 0 0,0 2 0,-1 0 0,-2 1 0,1 0 0,5-5 0,0 1 0,11-11 0,-17 16 0,-2 1 0,0 1 0,-4 3 0,-5 5 0,-4 4 0,-3 2 0,-3 4 1215,2 1-1215,-2 2 0,4 3 0,0 1 0,3 4-7,3 2-788,1 1-824,3 2-7016,2 1 8635,4 2 0,-11-8 0,0 0 0</inkml:trace>
  <inkml:trace contextRef="#ctx0" brushRef="#br0" timeOffset="232892">9235 13634 7235,'4'4'1826,"-1"-2"1282,-3-2-2710,66-11 341,-22 5-2702,-1-1 0,1 0 2243,2 2 184,7-1-1693,-9-1 1385,15-1-1544,-15 0 1500,2 0-218,-1 1 230,1-1 16,1 0 849,1 0-865,2 0-18,2 0-11,2-1-22,3 0 0,1 0-6,1 0 0,3 0 6,0-1-42,-30 6 0,0-1-1,0 0 1,0 1 5,1-1 1,-1 0-6,1 0 0,-1 0-1,1 0 1,-1 0 0,0 0 0,0 0-12,1 0 1,-1 1-1,0-1 1,0 0-6,1 1 0,0-1 3,0 1 0,0-1-3,0 1 0,1 0 5,0 0 1,0 0-4,1 0 1,0 0 0,0 0 0,1 0 2,0 0 1,0 1-6,0-1 0,1 0 71,0 0 1,0 1-70,-1-1 1,3 0 14,15-1 0,1-1-17,-13 2 0,0 0 0,12-2 0,2 1 22,-1 0 1,-1 1-544,-12 1 1,0-1 531,13 0 0,-2 0-196,-15 1 0,-2 1 207,0-1 1,0 0-4,-1 1 1,0 0-6,0-1 0,-1 1-45,0 0 1,0 1 36,-1-1 0,1 0-4,-1 1 1,0-1 548,0 0 0,0 0-543,0 0 0,0 0 463,1 0 1,0 0-464,1-1 1,-1 0-1,2 0 1,-1 0-4,1 0 1,1 0-1,0 0 1,0-1 2,1 1 1,0-1-4,0 0 1,1 1-6,0-1 0,0 0 0,1 0 0,-1 0 0,1 0 0,0 1 3,0-1 0,1 0 2,-1 0 1,1 1-1,0-1 1,0 0-3,0 0 0,0 0-3,0 1 0,1-1 17,17-2 0,0 1-12,-14 0 1,-1 1-4,15-2 1,-2 0-6,-17 1 1,-2 1 7,1-1 1,0 0-12,0 0 1,-1 1 2,1-2 0,0 0-3,0 1 1,-1 0-1,1 0 1,-1-1-4,0 1 1,1-1 5,-1 1 0,1 0-5,-1 0 0,0 0-1,1 0 1,-1 1-4,1-2 1,0 1 0,0 0 0,0 1-3,0-1 0,1 0 3,-2 0 0,3 0 2,17-2 1,0 0-1,-13 2 1,0 1-6,14-3 0,-1 0 0,-17 3 0,-1 0-3,-1 0 0,1 0 3,15-1 0,1 0-236,-14 1 0,-1 1 236,12-2 0,0 1 0,-17 1 0,-2 0 949,-1 1 1,3 0-942,26-3 0,2 1-457,-24 2 0,0-1 452,22-1 0,-2 0 8,4 0-3,-20 1 1,2 0-7,-11 1 1,0 0-3,11-1 0,-1 0 6,-12 1 0,-1-1-4,0 1 1,1 0 2,-1 0 1,1-1-517,15 0 0,1 0 516,-13 1 1,3-1-3,12 1 1,7-1 0,-7 1 603,-9 0 1,0 0-606,10 1 0,4-1 0,-5 1 0,-12 0 1,-3 1-3,12-1 0,0 1 3,-14-1 0,-1 1-3,0 0 0,0 0 5,1-1 1,-1 1-374,1-1 1,0 1 375,-1-1 1,1 0-4,0 0 1,1-1 8,-1 1 0,1-1-5,-1 0 0,1-1-1,0 1 0,1 0 0,-1-1 1,0 0-4,1 0 1,1 0 5,-2-1 1,3 1 24,15-2 1,2 0-421,-13 2 1,-1-1 402,14-1 1,0 0-1,-16 2 1,-3 0 732,2 0 0,-1 0-730,0 0 0,0 0 81,-2 0 0,1 1-61,14-2 0,0 0-11,-14 2 0,2-1 25,23-1 0,1 0-28,-27 2 0,-1 0-12,11-1 1,0 1 87,17-2-71,1 0 1,0 0-26,-31 3 1,0-1-1,0 0 1,0 0 13,32-1-17,-33 2 1,1-1 17,30 0-12,-1 0-6,-2 1 7,-4 0-1,-2 0 0,-5 1 0,-2-1 0,-5 1 12,-2 0-6,-3 0-6,-2 0 6,-4 0 2413,-1 0-2418,-5 1 10,-2-1 0,-4 2-16,-4 0 5,-3 0 391,-1 0-379,-2 0 5,-1-1 11,0 0 807,5 1-796,-1 0 1429,6 0-1445,-1-2-6,1 1 11,2-1-22,1 0 157,7 0-219,-1-1-1293,1-1-2841,-13-1 4179,-5-1 0,-9 2 0,0-1 0</inkml:trace>
  <inkml:trace contextRef="#ctx0" brushRef="#br0" timeOffset="234576">9431 13939 8522,'-1'-7'3524,"1"1"-2460,0 6 3098,0 0-4146,-1-44 52,1 36 55,0-30 123,0 47 135,1 33-269,-1-15-17,0 27-681,-1-24 648,0 5 33,-1 21-67,0-10 6,0 16-1,2-15-1374,0 2 1369,0 1 0,2 2 6,2-2-672,0 1 694,1-16 1,0 1-1,3 16-25,-3-18 0,1-1 8,3 10 6,0-3 33,6 9-33,-4-14 28,5 6 11,-3-17 22,3-2 17,2-4 531,5-2-374,20-1-1896,-3-6 1751,16-2-7,-6-5-674,4-3 664,7-3-76,-28 1 0,1 0 5,2-2 1,1 0-9,1-1 0,2 0 25,21-5 1,1-1-40,-14 3 1,0 0-12,-5 0 1,2 0 0,-3 1 2,5-2 0,-2 2 2,1-2 1,0 1-9,0 0 1,0-1-914,-1 1 0,1 0 913,-1 0 0,0 1 3,0-1 0,0 1-267,1 0 1,-1-1 266,0 2 0,1-1 408,0 0 1,0 1-412,1-1 0,0 1 0,1 0 1,0 0-4,0-1 0,1 2 6,0-1 0,1 0-3,-2 2 1,4-1-3,-6 2 1,5-1 0,1 1 0,-5 1-258,-3 0 1,-3 0-1,2 0 252,5 0 0,5 0 1,-1 0-1,-6 0 4,8 2 1,-3 0 80,0 0 1,1 1-79,-2-1 1,1 0-89,-2 1 0,1 0 91,-1 0 0,-1-1 0,0 1 0,0 0 3,-1-1 0,0 1-333,0-1 0,-1 1 333,0-1 0,0 1 258,-1-1 0,0 0-258,-1 1 0,1-1-55,-4 0 0,3 1 0,-2 0 46,7-1 1,-1 1 5,16 0 0,-1-1 67,-19 1 1,-1 0-74,2 0 1,-1 0-7,1 0 1,-1 0 8,1 0 1,0 0-7,0 0 1,-1 0-1,0 0 1,0 0 3,0 0 0,-1 0 299,0 1 1,0 0-303,0-1 0,-1 1-6,0 0 0,-1 1 5,0-1 1,1 0 2,-2 0 1,0 0-4,0 0 1,0 0 2,-1-1 1,0 0 5,-1 0 0,0 0-3,-1 0 0,0 0 3,-1 0 0,-1 0-6,-1 0 1,1 0 5,13-1 0,-1-1-9,-12 1 1,0 0-3,11-1 0,-2 1 2,16-2 1,-2 2 583,0-1-589,0 1 0,-2 0 625,0 1-620,-2 0-5,1 2 185,-2 0-179,-1 2-6,0 0 5,-2 1 7,-1 0-18,-2-1 6,0 0-6,-3 0 1,0-2 10,-2 0 1,0 0 0,0-1-6,1 0 11,0-1-6,1 0 1,2-2 11,2 0-6,2-3-5,3 1 5,3-1-6,2 1 7,3 0-7,1 0-5,-30 3 0,1 0 8,0 0 1,1 0 79,0 1 0,0 0-88,1-1 0,0 1 0,0 0 0,1 0-736,-1 0 0,1 1 736,-1-1 0,1 1 3,-1 0 0,0 0 143,0 0 0,0 1-146,0-1 0,-1 0 0,0 1 0,0-1 0,0 0 0,-1 0 5,1 0 1,-1 1-1,0-2 1,0 1-3,1 0 0,0 0-8,0 0 1,0-1 6,1 1 1,1 0 2,-1-1 1,1 1-104,1 0 0,1-1 101,-1 1 0,1 0-6,0 0 0,1 0 3,0 0 0,0 1 5,0-1 1,-1 1-6,2 0 0,-1-1 6,0 2 0,0-1-6,-1 0 0,3 0 14,14 2 0,2 0-14,-15-2 0,0 1 5,13 1 1,-1 0-6,-17-2 0,-3 1-369,2 0 1,-1-1 373,-2 1 1,1-1-1,-1 0 1,-1 1 152,30 0-141,-2 0 5,-2-1-5,-2 0 0,-2 0-12,0-1 7,-1 0 4,-1 0 7,0-1-1,-3 1-11,-1-1 1,-1 0 131,-1 0-126,-2-1 17,-1 0-6,-2-1-6,0 0 1485,-2 0-1485,0-1 12,-2 1-6,0-2 0,-2 0 6,0 0-1,-3-1 6,-3 0-5,-3 0 16,-4-1 12,-3 2 2479,-4-1-2441,-4 2 608,-3-1-613,-3 2 1748,-1 0-1787,0-1 458,-2 2-480,0-2-17,1 2 5,-1-1-11,1 1-5,0-1-1,1 0-5,2 1 0,2-2 6,3 1 5,3-1-11,1 0-5,3-1-7,17-4 1,-12 3-17,12-2-28,-17 3-39,-3 2-129,-2-2-818,-5 2-4262,-4 0-3871,-2 0 9175,-3 0 0,1 0 0,-2 2 0</inkml:trace>
  <inkml:trace contextRef="#ctx0" brushRef="#br0" timeOffset="235826">10632 14919 7845,'0'-3'6738,"0"1"-101,0 2-6446,5-18-40,-2 17 62,4-10 39,-3 23 6,1 6-12,0 7-33,1 5-39,1 8-62,-3-5 0,0 1-438,2 23 359,-3-18 1,-1 0-1377,0 18 1399,-1 1 0,-1-3-2793,0-1 2810,0-5-6,0-5-33,0-5 56,0-7 33,0-6-1648,0-6 1755,0-6 758,0-4-158,-1-5 1781,-1-3-2376,0-5-81,-2-3-65,0-7 3365,-2-3-3359,-1-20-22,-4-11-40,5 12 1,0 0-1209,-5-27 1186,7 30 0,-1 0 22,2-5 1,-1 2-2999,0-22 2976,2 21 0,1 0 1,0-11-1988,3-7 1993,0 17-973,3-2 967,-2 20 410,1 6-427,-2 5 1737,0 4-1737,-1 2 2579,-1 1-2584,2 6 2482,6 17-2476,-2-1-346,7 18 346,-4-8-629,1 5 617,1 5-11,0 5-3086,-1 3 3108,-1 4 6,-1 0-150,0 0 167,0-1-517,-1-5 505,0-4 237,1 0-225,-3-16 5,2-1 2932,-6-19-2876,0-4 221,-1-4-226,0-5-39,0-5 1112,-5-23-1124,1 3 0,-3-19 6,3 19 0,1-1-575,-3-23 566,2 19 1,1-3 27,-1-5 1,1 1-31,1 9 0,0 0-9,-1-10 1,1 0 21,0 5 1,0 2-3131,0-12 3139,0-5 6,-1 31-17,0 9 6,0 4-12,0 5-33,-1 3 554,1 1-548,0 3 3391,1 3-3386,-1 4 0,0 7-3398,0 5 3398,1 6 0,1 5-543,0 5 538,2 4-2115,2 4 2064,2 3-73,3 2-1124,2 3 704,2 2-787,-1-14 0,2 2 1336,0-6 0,0-2 0,-2-2 0,-1-4 0,5 5 0</inkml:trace>
  <inkml:trace contextRef="#ctx0" brushRef="#br0" timeOffset="236734">19724 14861 18104,'9'-51'1032,"-1"-1"1,-2 5-1,0 5-304,-3 0-168,-4 4-95,-3 7-67,-3 5-46,-2 5-60,0 5-96,2 4 599,1 5-734,2 3 198,1 2-242,2 2 100,1 3-105,0 5-7,0 5 18,0 6 349,0 7-344,1 26-23,2-7-454,-2-12 0,1 0 449,1 17 5,-1 2 1,-1 0-1002,0 1 1007,-1-2-17,0-3-5,0-4 28,0-6 5,0-6 40,0-7 16,0-5 40,0-7 89,0-3 34,0-6 207,0-3 476,-1-10-835,0-1 1084,-1-12-1117,1-1-17,1-5-11,0-4-11,2-4-1666,2-4 1666,3-3-6,1-1-5,3-1 11,4-14 5,-4 18 0,2-7-5,-7 23 6,-1 7-12,-3 5-11,-1 5 0,-1 4-11,-2 3-6,-1 4 1671,-4 3-1665,-3 6 11,-2 6-11,-2 3 0,-8 18 11,7-6 0,-4 11-204,10-9 204,2-1-6,4 1 6,1-1 0,4 0-11,2-2-28,5-3 16,1-4-10,2-3 33,-2-5 11,0-4 0,-3-5 6,-1-3 5,-3-3 1,-1-4 5,-1-3 5,-1-6 182,0-5-175,0-4-24,-2-5-10,-1-3 16,-5-24-16,2 10-551,-3-18 556,5 16-11,2-1 23,0-15 10,2 19-16,2-6 6,-1 25-7,1 6-16,0 6 6,-2 6-28,1 2 578,-1 10-556,0 3 5,-1 10 12,-1 6-17,0 6-17,-5 23-22,2-10-460,2-14 0,0 0 219,0 15-526,2 3-1256,2 0 2062,6 8 0,-3-29 0,2 1 0</inkml:trace>
  <inkml:trace contextRef="#ctx0" brushRef="#br0" timeOffset="238249">9806 16591 23427,'-17'-51'834,"1"0"1,1 4 0,3 12-689,5 27-40,3 4-50,0 3-17,3 3-39,0 5 12,1 6-7,1 5 29,1 4-17,3 4-3409,0 4 3408,2 2-27,1 4 11,0 2-11,-2 3-235,0 1 235,-2 0-23,-1 0 17,-2 13-5,-1-16 2396,-2 8-2346,-2-22 0,-2-5 50,0-4 158,-3-6-96,1-4 286,-2-8-202,-7-24-174,6 1 1,-9-20-12,9 7-2448,1-6 2420,0-8 23,2-7-500,4 11 0,0-3 483,2 12 0,0-1-4,1-5 0,0-3 0,0 4 1,2 6 0,1 0 28,1-19 0,2 0-12,1 21 1,1 3-28,-1 0 0,1 2 8,7-12-60,-4 23 38,-1 5 0,2 5-1,-1 3-10,7 4 11,-2 4 2867,7 4-2856,-3 4-6,1 4 6,3 4 1465,1 4-1482,1 3-888,0 3 894,-4 3-17,-2 2 0,-5 18-5,-7-11 16,-9 12-517,-9-16 517,-9-2 6,-7 0-6,-5-2-42,6-10 1,-3-2-54,-17 11-151,16-13 1,-2 0-60,0-3 0,1-2-1252,-23 7-336,4-3-4005,21-9 5915,21-12 0,5 4 0,2-4 0</inkml:trace>
  <inkml:trace contextRef="#ctx0" brushRef="#br0" timeOffset="238475">10414 16596 24623,'-27'48'-51,"-1"-1"1,3-2 0,6-5-331,17-6-740,1 4-2570,0 1 3691,-1 7 0,1-21 0,0-2 0</inkml:trace>
  <inkml:trace contextRef="#ctx0" brushRef="#br0" timeOffset="239317">19503 16422 22000,'-5'-47'780,"1"-1"0,0 5 0,1 7-348,3 12 344,0 5-524,0 4 129,0 3-241,2 4 102,1 4-209,1 4 96,2 14-67,-2 3-12,3 15-5,-4-1-6,0 6-1000,-2 5 1000,-2 3-28,-4 3-11,-2 1 6,-6-1-6,-2-1 0,-4-4-6,1-2-5,0-4 28,0-4-6,2-5 17,2-3-11,0-6-12,4-4 40,1-5 22,1-6 6,2-1 1248,-2-13-1298,2-1-3393,-1-12 3415,3-3-28,2-7-2269,1-5 2263,1-7-278,1-8 275,3 9 1,-1-2-433,1 9 0,-1 0 435,3-13 0,-1 1 3,0 14 0,-1 2 129,0 1 0,0 1-126,5-27-11,0 6 1670,1 5-1665,1 4 12,4-8-23,-2 15 0,3-6 5,-4 20-16,2 3 354,0 3-355,2 4-4,2 4 16,1 2 1421,2 3-1426,3 2-6,3 3-1,2 2 7,3 5-6,2 4 11,0 2-40,14 15 1059,-14-6-1047,7 11 23,-22-10 253,-4 0-259,-9 1 11,-4-3 0,-9 2-11,-6-2-2799,-9 1 2799,-7-3 11,-6 0-490,-4-2 451,-4-1-23,0-3-16,-1-2 1117,2-3-1112,5-3-11,5-3-72,6-1-57,7-2 3003,5 0-4275,6 0 564,4-1-4277,6-3-4274,2 0 9472,2-1 0,-2 1 0,-1 1 0</inkml:trace>
  <inkml:trace contextRef="#ctx0" brushRef="#br0" timeOffset="239709">20221 16254 24877,'5'-40'33,"-1"1"1,0 3-1,5 10-27,18 22-12,0 2-10,0 2-7,1 3 34,-4 4 1,-2 6 535,-4 3-553,-5 4 51,-10 31-11,-8-16 5,-13 25 11,-1-33 1,-3-2-1847,-15 15 1818,12-14 1,-1-1-1040,-2-2 0,1-3 1123,-13 10-5,-9 4-594,22-14 577,5-5-339,7-3 294,5-4 906,5-2-855,7-3 2729,7-3-2757,8-4-23,9-5-5,9-4 419,9-3-486,10-2 2,-25 8 0,2 0-36,2 1 0,0-1-264,1 0 0,2 0-316,17-4 0,2 1-328,-14 2 1,1 0 974,20-4 0,-5 2 0,-12 2 0,-2 1 0</inkml:trace>
  <inkml:trace contextRef="#ctx0" brushRef="#br0" timeOffset="241471">10675 15057 13928,'1'-6'935,"0"2"2090,-1 4-2768,40-43 12,-29 35-39,30-29-40,-37 48-27,0 2-17,1 4 89,2 13-140,-2-4-33,2 13 5,-3-7 34,1 22-56,0-11-489,1 17 483,0-15 0,2 1 0,2 2 6,3 1 2,0-14 1,2 2 8,2 0 0,2 1-34,0-2 1,2 1 36,8 6 0,2-3-427,9 6 404,-11-17 1,0 0-798,18 8 853,-10-11 1,4-2-579,7 1 0,1-2 539,0 1 0,3-1-446,-5-6 0,4-1 1,-4-1 434,0-2 0,-1-1-14,-4-1 0,3 0 0,-3-1 14,5 0 0,3-1 15,-3-1 0,5 1 1,2-1-1,-4-1-618,-4 0 0,-4-1 1,4 0 572,6 1 1,5 1-1,-1 0 1,-6-2-180,12 0 1,-4-1 182,3 1 1,1-1 2,1 1 1,0-1-7,-20-2 0,0 0 1,0 0-5,0 0 0,0 0 1,2 0-3,2 0 0,4-1 0,0 1 0,-2-1-298,3 1 0,-2-1 0,3 0 296,-3 0 1,3 0 0,0 0 0,-4 0 1,2 0 1,-2-1-1,-1 0-11,2 0 0,-1 0 0,3 0 21,1-1 0,3 1 0,1-1 0,1 0 1,3 1 0,1-1 1,0 0-1,0 0-2,0-1 1,0 1 0,-1-1 0,1 0 2,-3 0 1,1 0 0,-3-1 0,-2 1 8,0-1 0,-3-1 0,0 1 3,0-1 1,0 0 0,1-1-185,-1 1 0,0 0 0,0 0 183,-1-1 0,1 0 0,-1 0 1,-1 0 1,0 0 0,3-1 10,-1 0 0,3-1 0,0 0 0,-2-1-119,2 1 0,-2-1 0,2 0 96,-3 0 1,2-1 0,0 1-1,-4-1 120,0 0 0,-3 0 0,0 0-117,0-1 0,-1 1 1,1-1-1,-1-1 1,1 1-1,-1-1 2,-1 0 0,1 1 1,-1-2-1,-1 0 0,1 0 1,-1 0 3,1 0 0,-1 0 0,1-1-10,-1 0 1,0 0 0,0-1-6,0 1 0,1-1 0,-1 0-6,-1 0 1,0 1-1,3-2 8,0 0 1,2-1-1,1 0 1,-3 0-7,4 0 0,-3 0 1,2 0-2,-4 1 1,2-1-1,1 0 1,0 0 3,-1 0 1,1 1-1,-1-1 1,-2 1 91,3-1 1,-2 0-1,3 0-101,-4 1 0,2-1 0,0 0 0,-3 1-7,-1 0 0,-3 1 0,0-1 4,19-6 0,1 0 11,-3 1 1,0-1 76,-3 2 1,2-1-74,-8 2 0,2 0 0,-1-1 5,-1 0 1,-1 0-1,0 0 0,-1 0 1,0 1 0,-1-1 7,13-7 0,-6 0 8,-17 8 1,-4 0 5,-1 0 0,-1 0-6,-1 0 0,-2-1 48,21-16 12,-5 1-171,3-9 232,-14 11 1243,1-6-1176,-11 8-145,-6 9-28,1-3 791,-6 10-820,4-3 2263,-3 6-2251,8-4 3358,-9 8-3392,2 0-73,-7 4 0,-1 1-45,-4 1-414,-9 7-162,-2 0-757,-10 7-6489,-3-2 7940,-8 5 0,14-9 0,-1 1 0</inkml:trace>
  <inkml:trace contextRef="#ctx0" brushRef="#br0" timeOffset="242499">13034 13230 10975,'-40'-4'974,"-1"0"1,4 1 0,9-6 229,26-24-712,1 3-44,6-13-44,2 6-62,6-3-90,3-3-67,4-3-34,4 0-28,5-1-1679,3 1 1623,4-1-11,3 0-28,1 0-5,3 2-9,-11 13 0,1 0-14,-6 8 0,0 1 0,9-8 0,0 2 0,-8 9 0,0 2 0,16-9 0,2 2 5,-11 5 1,3 0-6,6-1 0,6-2 0,-5 2 11,1 1 0,-1 1-601,-5 2 0,3 0 0,-2 1 598,5-2 1,-1 1-1,3 0 0,0 0-5,-1 1 0,3 0 12,-3 2 0,4 0 0,-2 1 4,8-2 1,0 0-5,-7 3 0,2-1 0,-3 2 15,5 0 1,-2 1 5,1 0 1,0 1-405,0 1 0,-1 0 418,-1 1 1,0 0 10,-2 2 1,2 0 18,-4 1 1,2 0-1,-1 0-19,7 1 1,0 0-297,-8 0 1,2 1 0,-2 0 281,4 1 1,-2 0 95,1 1 1,1 0-99,-1-1 0,1 2-12,-1 0 1,0 0 2,0 0 1,0 2-56,-1 0 0,0 1 44,-1 0 0,0 1 17,-1 1 0,0 0 707,-4 0 0,4 3-615,0 4 1,8 4-1,0 2 1,-7-3 111,4 3 0,-1 0-228,-5-1 0,5 2 1,-2 1-1,-9-2 15,-8 0 1,-6 0 0,2 0 0,-1 1-110,1 0 1,-1 1 103,0 0 0,-1 0 2,1 1 1,0-1-3,-1 1 0,0 0-3,0 0 1,-1 1 10,0 0 1,0 1 5,-1 0 0,-1 0 11,0 1 0,0 0-6,-2 0 1,-1 0 8,0-1 0,0 3 64,6 9 1,0 1-48,-6-9 0,-1-1-3,6 9 0,-1-2 58,9 12-27,0-3-17,-11-15 0,1 1-22,11 11-37,-12-15 0,-1-1 9,5 4-6,-3-4 2261,-4-4-2306,-6-3 47,-5-2-332,-4-2 893,-2-3-8310,-5-1 8106,0-2 1,0-4-1,0-1 1</inkml:trace>
  <inkml:trace contextRef="#ctx0" brushRef="#br0" timeOffset="245901">15225 15112 8746,'-7'-1'9007,"2"0"-7141,5 1-1088,0 0-95,14-66-1211,-10 42 783,4-14 0,-1 2 176,-7 22-50,0 2 132,0 3-261,-2 2 146,-2 2-264,0 2-44,0 0-45,2 3 837,1 0-871,1 3 91,0 2-80,0 4-5,0 3 34,2 1-18,0 2 6,2 3-5,0-1-12,1 3 6,-2 0 12,1 2 4,-2 1-16,-1 0 0,0 0 12,-1 1-7,0-3-3369,-1 1 3392,-2-3-1249,0-2 1266,-2-2 11,1-3 11,0-3 28,2-3 74,0-3 3190,1-2-3264,0-8 1898,3-9-1953,-1-4-12,2-7-12,-1 4-239,1-4 234,0-2-5,-1-1 38,0-14 7,0 0-23,-1 2 5,0 10 57,-1 13 173,0 8-241,0 0-11,0 9-67,0 0 28,0 11 6,0-1 5,0 10-5,0 0-1,2 2-5,0 3-11,2 2 17,1 12-40,3 12-11,-3-9-251,3 4 301,-6-24-5,2-1 28,0 3-5,-2-8-18,0 0 6,-1-9 17,0-1 101,-1-3 207,0-12-325,-2 2 6,-2-20 39,-5-1-17,1 0-22,-3 0-17,5 12 6,-2 1 11,2 4-34,-1 1 39,-4 2-39,-8 6 12,2 4-6,-6 8 5,7 6-5,0 2-3415,-9 12 3409,6-5 6,-4 9-423,9-8 406,2 0 23,1-1-6,1 1 5,1-2 34,0 5-22,4-8-1,-2 2 18,1-10-7,1-4 1,-3-2 3200,-2-7-3206,0-4 615,-4-5-626,2-2 11,-3-3-5,-1-2 33,-15-28-22,12 16 16,-10-18 23,16 15-33,7 11-18,0-4 1,6 14 0,0 3-12,0 3 6,0 2-22,1 2-6,6 3 28,-1 2 11,6 5-11,-2 0 39,2 3-39,1 1 6,2 1-6,0 2-6,2 0-204,0 1 198,2 0 7,1 0-18,2 0 23,1-1 0,16 6-5,7-3 10,1-1-1925,0-6 1920,-12-7-665,15-2 682,-12-5 27,23-8-32,-27-2-7,8-6-16,-15 3 33,6-7-5,-10 5 160,2-4-143,-11 10-6,-3 1 39,-1 1 1758,-5 4-1802,0 0 854,-4 4-860,-1 1-106,-6 11 89,1-3-12,-5 9 1,0-5 11,-1 1-17,-3 1 23,-12 7-17,3-5 22,-11 6-11,5-7 11,-4 0-1151,-2 0 1151,-2-1-5,-1-2-305,0-1 299,0-3-2914,3-3 2920,1-2-1562,-5-5 1561,12-2 429,-8-12-434,17 2 0,-1-8 11,3-9 6,4 5 0,-2-11-1,5 12 12,1-1-22,1 4 0,1 1 161,1 5-156,1 0 2413,1 7-2430,0 1 2636,2 6-2624,0 3 237,1 4-243,1 1 6,3 7-12,2 0 12,2 4-6,0 1 0,2 1 0,2 2 5,1 0-16,2 0 5,1-1-5,12 4 17,-4-7 5,10 2-11,-5-10-224,2-1 241,2-5 0,1 0 22,1-3-1019,0-3 1008,0-3 5,-1-5-2985,-2-1 2975,-1-2 10,-2 1 117,-3-1-106,-2 2-4,-5 0-7,-1 1-10,-4 2-23,-2 0 689,-3 2-689,-1 1 3374,-3 1-3396,-1 1 21,-2 1-100,0 1-95,-2 1-1330,0 2 1,0-1 0</inkml:trace>
  <inkml:trace contextRef="#ctx0" brushRef="#br0" timeOffset="338922">14084 2932 18806,'-4'-6'3069,"1"1"-2362,3 5 1146,0 0-1853,-23-49 12,19 42 4,-16-32-4,25 58 16,3 19-23,0-7 1,1 13-12,-3-13 17,5 14-672,-3-12 666,3 7 1,-2-16-6,0-3-43,2-4 71,-1-4 134,6-5-22,-4-4 17,3-8 0,-4-5-17,-1-7-16,0-6 662,0-2-489,2-18-146,-2 8 42,0-10-76,-3 14 1,-3 1 0,0 4 10,-1 4 141,-2 1-151,0 9-34,-2 2-45,-1 10-56,-4 15 23,0 1-12,-2 13 17,5-3-11,0 2 6,5 14-3409,3-10 3392,5 10-924,13-7 935,-5-9-11,11 4 44,1-9-16,-7-10-6,6-1 17,-2-11-11,-7-7 0,6-6 50,-1-18-28,-7 3 6,5-11 28,-6-6-28,-5 11 2912,1-11-2913,-7 17-4,-2 1 1369,-2 4-1370,-1 2 12,-1-1-35,-2 9 29,-1-1-140,0 8-197,0 5-352,-1 13-1092,7 9-123,2 5-2606,7 5-4905,2-10 9370,-1-3 0,-5-9 0,-3-3 0</inkml:trace>
  <inkml:trace contextRef="#ctx0" brushRef="#br0" timeOffset="339288">15208 2961 21220,'-6'-2'2846,"2"0"-309,4 2-2526,-51-22-661,39 20 650,-38-16 5,53 24-16,2 2 219,2-1-196,2 0 102,2 0-97,0-1 0,2-2-17,0-1 344,0-1-310,-1-2 44,4-3 6,0-7-39,-2-2 62,1-15-68,-10 8 56,0-17-39,-3 14 0,-2-5 90,-7 5-68,0 7 0,-5 0-16,0 9-12,0 2-5,-3 2 0,1 3-17,-2 4 11,-7 11-50,0 12 22,-3 13-16,7-4 5,8 1-310,7-10 299,2 0-11,6 0-73,4 1-135,9-1-324,7-1-606,9-1-3756,-3-9 1,1-2 3440,14 5 1,1-2 0,-31-14 0</inkml:trace>
  <inkml:trace contextRef="#ctx0" brushRef="#br0" timeOffset="340321">17482 2836 20957,'13'-41'1222,"-2"4"-870,-11 32-38,0-2-23,0 0-16,0 0-12,0-2 28,0 0 0,0-1 264,0-7-309,0 4-11,0-3 1,0 5-18,0 1-33,0 0 140,1-1-191,0 3-22,-1-1 6,1 4-12,-1 0-10,0 2 4,0 0 68,0 2-190,-3 3 16,1 3-10,-3 4 27,1 5 0,-2 6 11,-6 18-16,0 10-835,-1 2 824,3-1 10,6-16 7,2-2-7,1-2 12,4-4-3125,2-3 3113,3-2-17,9 4 29,-3-10 554,6 2-526,3-11-6,-4-3 0,6-6 17,-7-5 6,2-4-12,1-4 0,-2-3 3386,1-2-3386,-2-1-3365,-2-1 3371,0-1-22,-2 2 16,-2-1 6,-3 4 84,-1-2-78,-3 10 0,-2-1-18,-3 11-55,0 0 3392,-6 18-3370,1-2 6,-4 15-23,3-5 6,0 1 0,3 2 0,1 0 6,3 10-6,4-8-242,3 6 219,4-13 1,4-1 0,1-3-1,2-3 29,0-4-6,8-4 11,-8-5-5,6-6 5,-9-6 28,8-14-17,-6 1-711,7-12 723,-8 6 50,4-19-45,-7 10 6,1-14-11,-7 15 5,-2-2 0,-2 4 45,-2-9-27,-3-1-57,0 13 220,-2 6-220,1 23 0,0 1 0,1 2 734,-1 2-734,1 3-181,-2 23 25,1-5-68,0 19-180,1-11-493,4 1-145,2 3-566,6-1-1025,4-1 1904,7 1 1,-9-16 0,0-3 0</inkml:trace>
  <inkml:trace contextRef="#ctx0" brushRef="#br0" timeOffset="340510">18514 2773 27774,'-33'-30'-68,"6"12"-10,27 39-68,1 2-122,2 1-214,3 1-319,2 1-1141,4 0-265,1-1-3613,2-2 5820,1 0 0,-7-11 0,-1-1 0</inkml:trace>
  <inkml:trace contextRef="#ctx0" brushRef="#br0" timeOffset="340680">18667 2394 22951,'-18'-14'-1427,"9"14"0,19 17 0,0 0 1</inkml:trace>
  <inkml:trace contextRef="#ctx0" brushRef="#br0" timeOffset="341222">18837 3022 20005,'28'-33'39,"0"-1"0,0 1 0,10-13 0,-4 5 2148,1-7-2153,-8 10-26,-10 11 0,0-1 15,4-15-6,-2-5-218,-2-3 201,0-4-11,-3-2 5,0-1 12,-2 0 5,-4 5 11,-2 6 990,-4 8-995,-3 7 17,-2 7 2165,-4 6-2149,-3 4-16,-1 6-1,0 2 356,0 4-367,1 1-16,0 4 0,-2 4 5,-10 27 0,8-5-11,-9 24 1258,13-11-1247,2 3 6,3 5-17,2 1-17,2 3 11,3-1-1579,4-16 1,2 1 1607,7 17-29,-3-20 1,4-1-425,5-4 0,2-4 424,17 12 3,-12-16 0,1-2-13,19-2-1,2-7-22,-1-6 11,-2-8 11,-2-5 5,-18-5 1,0-5 19,5-16 1,-3-4-12,-4 8 1,-3-3 7,2-12 1,-5-1-4,-10 16 1,-3 0 3,1-3 0,-1 0 13,-1-1 1,0-2-1,2-15 1,-2 0-923,0 13 0,-1 1 928,0-10 0,0 3 37,-1-9 2,-4-6 20,-3 21 17,-2-4 16,-2 24-60,0 5-57,0 5 1780,2 4-1780,1 3 810,2 2-810,-1 5 3063,-1 5-3063,-7 26 0,1-2-302,-4 21 302,3-6 0,2 5 0,2 6 0,5-28 0,1 1 0,0 1 0,1 1 0,1 1 0,0 1-20,3 0 0,0 1-98,2 1 1,1-1-74,2 0 1,3 0-774,2-1 0,1 0 440,2-1 1,3-1-483,2-2 1,1-1-3911,-1-3 1,0-2 4269,18 16 0,-18-20 0,-8-12 1</inkml:trace>
  <inkml:trace contextRef="#ctx0" brushRef="#br0" timeOffset="341786">21130 2754 16968,'25'-56'961,"-1"-1"1,-1 6 0,-3 5-385,0-1-84,-3 6-73,-5 7-56,-3 5 2014,-2 6-1991,-2 1 562,-3 10-882,-1 2 395,-1 10-446,0 7-10,0 6 50,-1 24-50,-1-4 2,0 3 0,-1 2-2,-3 13 471,2-6 0,0 2-483,0 7 9,1-19 0,2-2-3,2 10 0,4-7-6,11 5 17,0-15-5,9-1 11,4-16 67,16-23-51,-8 1-527,6-21 527,-19 6 7,-1-6 4,-1-4-427,-2-2 428,-2-3-2872,-3 1 2860,-2 0 6,-3 4-286,-2 1 281,-3 4-6,-3 4 238,-8-8-221,1 17 623,-7-5-668,4 20 3124,1 2-3141,-1 1 478,1 4-534,0 1-3139,0 5 3022,0 5-1002,1 4 643,2 3-375,2 2-3966,9 16-4941,0-10 9383,6 6 0,-6-23 0,-3-5 0</inkml:trace>
  <inkml:trace contextRef="#ctx0" brushRef="#br0" timeOffset="342222">22152 2414 22285,'-3'-8'2895,"0"2"-2217,3 6-146,0 0-117,-27-65-365,17 41 87,-6-14 1,2 2 142,8 22-100,4 2-52,-1 3-55,2 2-39,0 3-23,0 2 0,1 2 201,0 5-201,1 4-5,2 7-12,3 6 1,2 5 10,3 6-10,12 20-6,-4-10-180,-5-15 0,1 1 160,2 1 0,2-1-20,0 1 1,2 0 22,-1-1 0,0 1-1092,15 19 1059,-16-19-23,-5-3 0,-7-3-17,-3-4-22,-8-3-258,-15 2 62,-2-9-113,-12 0-105,2-8-147,-1-3-78,-2-3-527,-1-4 359,1-6-2696,3-3 2360,3-7-84,4-4 255,7-7-36,5-5 576,12-3 0,3-1 937,2-10-77,1 12 0,2 0 1392,7-4-762,-4 15 1,1-4 772,-1 10 44,0 4-1136,-1 3 3064,-2 7-3260,-6 8 944,-1 2-1033,-8 13-174,-1 0 0,-8 15 16,-10 11-128,5-5-276,-8 13 208,1 9-897,9-11 726,7-14 1,0 1-737,0 14-1366,1 3-7231,3-4 9527,3-5 0,2-19 0,2-8 0</inkml:trace>
  <inkml:trace contextRef="#ctx0" brushRef="#br0" timeOffset="342604">22580 2462 22694,'0'-4'3512,"1"0"-1995,-1 4-1517,3-15 6,1 17-12,3-8 17,1 21 1,1 2-12,3-1 16,2 0-27,3-2 11,1-2-5,2-2 16,0-3-6,1-4 7,-3-1-7,0-5-5,-2-3 6,-1-4 5,-3-5-5,-1-1-1,-3-4 6,-3-2 6,-2-1 50,-2-13-16,-4 8-291,-2-9 291,-2 13 38,-2 0-10,-3 4 16,0 1 17,-1 4 0,-1 2-23,-1 5-48,0 2-41,-7 4 0,4 4 0,-11 13 0,13 2 0,-4 10-33,8-1 33,2 4 0,1 3 0,4 4 0,1 3 0,4 4-147,5 2-239,3 2-1349,10 3 514,5 1 33,-8-24 1,3-1 1187,5 5 0,-1-3 0,4 3 0,1-1 0</inkml:trace>
  <inkml:trace contextRef="#ctx0" brushRef="#br0" timeOffset="343046">24546 2408 13281,'0'-47'903,"1"0"0,0 0 0,0-5 0,-1 3 497,-2 5 0,0 4-963,-3 1-90,-1 10-61,-1 6-56,2 7 1348,2 6-1505,0 5 867,3 2-935,-1 12 7,1 4-1,5 33-22,0-1 359,0-11 0,0 2-354,-2-4 1,1 2-6,-1 3 0,-1 2-1154,1 2 1,-1 2 1113,-1 3 1,0 0-43,0 2 1,-1 0-475,-1 1 0,0 1 337,0-1 1,0 0-550,0 0 1,0 0 173,0-2 1,0-1-340,2-1 1,2-2-959,-1-2 0,3-2 1838,3 3 0,0-5 0,1 4 0,2-6 0</inkml:trace>
  <inkml:trace contextRef="#ctx0" brushRef="#br0" timeOffset="343655">24475 2712 23654,'-36'-40'229,"0"0"1,1 3 0,13 10-157,22 21-39,5 2-28,5 1-6,8 0 5,5 1-5,7 1-5,6 0 10,5 1-10,4 0-1,3 0-915,0 0 898,1 0-3131,-3-2 3137,-3 0 948,-5-2-936,-4 0-1,-5-1 12,-5-1 10,-3 0 154,-4-1-136,-3 0 11,-3 1-22,-3 1 560,-3 2-488,-2-1 3382,-2 2-3354,-1 0 138,-3 0-194,-1 2-16,-3 0-1,-1 3-11,0 1-5,-2 4-6,0 3-11,0 2-3393,0 1 3388,2 2-853,2 1 857,3 1-16,1-1 0,3 2-35,11 6 46,0-6 34,11 4-34,-1-9 6,3-2 22,15-4-17,-10-3 18,9-5 4,-15-5-10,-2-4 28,-2-4 10,-2-2 24,-1-3-18,-1-1 34,-2-1 6,-2 0-12,-1 0 23,-3 1 2930,-3 1-2824,-2-4 1146,-1 8-1286,-2-1 92,-2 9-131,-1 2-22,-2 1-12,1 3-16,-1-1-6,-1 4-11,-5 8 22,3 2-17,-3 7 6,5-1-11,1 2-11,2 1 10,3 0 7,4 1-18,3-1-5,8 0-61,14 6 27,-2-8 1,10 4 5,-6-14-45,-1-2 17,1-4-17,-2-2-33,-2-4-23,-2-4-34,-1-3-49,0-6-3449,-2 0 3291,-2-4-100,-2 1-802,4-10 510,-8 7-150,1-4-192,-8 9-263,-2 1-341,-1 2-348,-2 1-235,0 0 40,-2 1 78,2 0 2915,-2 1-714,1-2 0,-1 6 0,1 0 0</inkml:trace>
  <inkml:trace contextRef="#ctx0" brushRef="#br0" timeOffset="344230">25659 2509 13525,'3'4'5556,"-1"-1"-370,-2-3-5079,9-30-6,-7 22-6,6-23 22,-7 30 533,-1 1-611,-3-2-5,1 2 6,-3-2 77,0 0-33,1-1 95,-2 0-83,3 0-18,0 0 6,1 0 45,1 0-68,0 1-27,0-1 5,1 1 6,-1 0-17,1 0 258,0 1-85,0-1-201,2 2 0,-1 1 0,3 1 6,-3 3-1,0 2 1,-1 9-6,0-2 6,-1 6 10,-2-4-4,-1 0-7,-2 0 1,2 0-6,-2-1 0,2-1 0,-1 0 5,1-2-10,-2 3-12,2-4-28,-2 2-28,0-5-106,0 0-196,-2 0-2056,-8 3-3798,3-3-3360,-4 3 9589,6-6 0,5-2 0,3-2 0</inkml:trace>
  <inkml:trace contextRef="#ctx0" brushRef="#br0" timeOffset="344686">26117 2457 26922,'-3'-26'107,"-4"10"-51,-6 30-23,-3 3-5,-1 2-5,0 3-1,-2 0 1,2 1-12,0 1-4251,2 0 4256,5-1-16,3-1 730,4-2-719,5 0-39,5-2 34,5-1-6,5-3 0,16 4 22,-6-8 3322,12 0-3321,-10-8 16,0-3 213,6-19 0,-1-5-157,-5 3-621,1-7 0,-6-1 616,-21 5-12,-2-2-127,-4-2 66,-2-1 17,-5 1-334,-2 0 334,-2 2-6,-1 4 16,-1 3-144,-1 3 134,-1 3 1277,1 4-1328,-4 2 14,-1 7-148,2 5-101,2 8-269,6 7-638,2 5-1927,2 4-6745,2-1 9766,3-2 1,1-12 0,2-5 0</inkml:trace>
  <inkml:trace contextRef="#ctx0" brushRef="#br0" timeOffset="345422">27836 2979 19532,'7'-50'587,"-1"0"0,1-1 0,-2 6 0,1 1 0,-2 5-38,1-20-95,-2 10-90,-2 11-79,-1 7-89,-2 9 1173,0 7-1302,-1 6 448,0 4-538,1 4 255,1 6-244,0 6 18,-2 29 16,0 3-271,1-10 0,0 2 260,0 28-8,0-28 0,0 0-1,1 1 1,0 2-14,-1 0 0,0 0 0,0 2 0,0-1-15,-1 1 1,1-1-3,-1-1 0,-1 0-11,1-1 0,0-1-655,0-2 0,1-1 632,-3 26 6,0-9-470,0 0 537,1-21 11,0-1 18,1-22-12,0-5-6,-2-8 1020,1-7-1036,-1-9-1,0-7 1007,-1-7-1006,1-6-4,0-6-7,-1-6-1,1-4 3,3 27 1,-1-1-421,1-17 1,1-4 419,1-7 0,0-1-1379,1 0 0,1-1 1387,1 0 1,0 3-1,1 17 1,1 2-43,0 1 1,0 0 44,1 3 1,1 0-452,0 2 0,1 1 446,0 3 0,2 1 8,11-25-17,3 7 6,4 6 346,1 7-369,4 6 2441,0 6-2451,2 7-18,16 7-168,-12 5 202,11 8-6,-17 5-33,-2 6 28,-3 4-5,-5 5 10,-4 4 1894,-5 23-1905,-8-10 6,-9-2 0,-6 0-610,-9 8 640,2-15 1,-3-1 9,-18 9-24,-4-2 12,-3-5 12,0-3-1,0-4-6,2-4 1,2-4-12,4-4-93,5-3 104,5-3-27,8-4 623,5-1-1077,7-2-271,3-2-608,7-2-141,6-1 1496,9-4 0,-7 3 0,2 0 0</inkml:trace>
  <inkml:trace contextRef="#ctx0" brushRef="#br0" timeOffset="345806">28834 2392 26317,'-44'-11'18,"0"1"1,3 0 0,9 8-2,16 23-11,1 2-1,1 3-5,1 2 92,3 0-92,3 1-5,3-1 5,2-1 0,3-2 0,3-1 5,3-3 43,4-2-3,6 0 21,-3-7 7,5-2 5,-5-8 64,1-6-36,0-4 68,10-15-96,-7 0-16,6-10-3409,-8 4 3408,-1-2-1122,-3-3 1106,-1-2 17,-4-1 5,-2 1 0,-3 2 12,-1 3-1,-4 1-11,-1 5-249,-4 2 232,-2 4 6,-8 1-39,4 6 2695,-6 1-2734,6 9 0,1 0 1581,0 5-1620,0 3-18,-1 5-61,0 4 386,2 5-1097,-3 15-45,8-4-522,-1 12-1047,10-11 2465,5 5 0,-3-18 0,2 0 0</inkml:trace>
  <inkml:trace contextRef="#ctx0" brushRef="#br0" timeOffset="346666">29160 2449 22979,'17'-48'1096,"0"0"0,-1 3 0,-5 12-844,-10 24-78,-1 2-40,0 4-145,-2 1-6,0 4 12,-8 12 5,1 1-6,-7 12-39,-3 12-5,5-6-486,3-3 0,1 1 200,2 8-319,0 12-622,7-14-7677,13 13 8954,3-9 0,0-6 0,-4-17 0</inkml:trace>
  <inkml:trace contextRef="#ctx0" brushRef="#br0" timeOffset="346857">29231 2049 17683,'-26'-40'67,"0"1"1,3 3-1,6 10 2313,15 22-2593,3 8 1354,2 3-1529,3 5-193,4 6-2404,10 18-2831,-3-4-3302,5 9 9118,-9-15 0,-6-12 0,-4-6 1</inkml:trace>
  <inkml:trace contextRef="#ctx0" brushRef="#br0" timeOffset="347474">29545 2254 23528,'2'-6'2353,"0"1"-1009,-2 5-1355,22-7 5,-12 35-5,16 5 5,-21 21-1399,-2 0 1393,-3-17-4,0-3-7,0-2 1,0 4 27,0-13 7,-1 5 4,0-20 46,-1-1 1500,1-6-1489,1-10 0,1 0 0,1-10 0,3-2 11,0-3-12,3-2-278,1-2 279,2 0 17,2-1-6,7-8-800,-5 11 710,6-6 6,-7 16 17,-2 2-12,0 5-21,-1 3 16,0 3-12,0 1 1,1 5 281,1 3-276,1 4-5,1 4 6,0 3 5,1 3-3156,0 2 3162,1 1 482,-1 1-499,0-1 11,-1 0-11,7 7-6,2-5 23,0-2-6,0-8 0,-7-11 0,1-2 11,12-10 6,7-13-12,12-18 2456,-9-1-2455,-5-8-1191,-12 9 1207,-1-5-22,-2-4 11,0-5-5,-3-1-1517,0-2 1516,-3-1 12,-1 2-651,-3 1 662,-6 20 0,-1 1 17,1-14-6,-3-8 23,-4 28 635,-1 4-635,-2 7-6,0 3 923,0 4-979,1 3 1730,1 3-1730,-1 1 1041,0 6-1041,-2 4 0,-1 7-7,-6 24 1,2-3-927,-3 21 926,6-9 118,4 4-28,2 3-42,3 1-1642,3 4 1573,5 1-14,-3-29 0,2 0-23,2 1 1,0 0-32,2 1 1,2-1-103,0 1 1,2-1-16,1-2 1,2 3-1513,13 19 0,1 0 888,-12-21 0,-1-1-1460,10 16 1,-3-3-7243,-8-12 9539,-4-9 0,-8-11 0,-2-6 0</inkml:trace>
  <inkml:trace contextRef="#ctx0" brushRef="#br0" timeOffset="347668">30168 2211 20766,'52'-15'11,"-1"1"0,-3 0 1,-6 4-29,-5 12-67,0 1-358,16 4-5788,1 2 5502,-1 1-376,-8-1 365,-16-3-3468,-2 0-1651,-4 0 5516,-4-2 0,-10-2 0,-3-1 0</inkml:trace>
  <inkml:trace contextRef="#ctx0" brushRef="#br0" timeOffset="348437">30802 2215 12993,'-1'-8'7124,"0"1"-5802,1 7 4162,0 0-4981,-25-10-308,19 10 23,-20-9-104,26 14-20,0-1 17,3 2 6,1 0-304,6 1 102,4 0 108,5-1-32,4-1 75,3-2 269,3-2 11,2-1 44,13-6-85,-11-1-431,7-6 336,-17 1-97,-5-2-65,-4 0-94,-4-3-81,-4 1-50,-2 0-90,-3 1-47,-2 2-31,-2 2 34,-4 1 113,-2 2 126,-5 3 140,-13 1 106,2 2 464,-11 4-329,-4 7 84,11 1-12,-8 7-118,14-2-110,2 1-92,3 2-125,2 2-52,2 14-125,6-5-59,1 10 0,7-8-31,6 0-388,4 2 428,6 1 74,5-1 51,5 1 84,6-2-710,3-1 662,3-3 54,2-4 52,-2-5 2,-2-6-43,6-6-18,-14-7-35,5-6-34,-14-5-93,-2-4 256,-2-2-6,-1-3 12,-2-1 11,-3-3-11,-2-3-283,-2-2 294,-2-1-6,-2-2 6,-1 2 409,0 0-387,0 3 6,0 2-6,0 3 258,2 4-213,3-3-2988,41 3 2905,-12 17-1,22 6 398,-27 21-409,-10-3 0,-2 3 5,0 3-10,-2 0 5,-3 1-6,-2-1-11,-3 0 23,-2-1 5,0-1-11,-1-2 252,-1-1-252,1-4-5,-1-2-7,1-5 3359,0-3-3336,0-2 115,0-4-103,0-2 27,3-3-39,3-3-5,3-2 11,3-4-12,3-2 29,11-11-17,-6 3-584,6-9 589,-8 4-88,-4-1 0,1-3 189,9-25-295,-11 21 0,-2 1 273,2-18 17,-11 15-45,-3 3-73,-2 1 0,-1 2 0,-1 3-71,0 2 71,-3 3 0,2 3 0,0 4-2613,0 2 2613,1 4 152,0 3-152,1 1 308,-1 3-308,1 0 0,-1 9 0,1 1 0,1 10 0,1 3-2214,1 5 2214,2 6 0,2 6 1784,0 5-1784,0 5 0,-1 5-1433,-1 3 1433,-1 4 0,-3-29 0,0 0 0,-1-1 0,0 2-183,-1 0 1,-1 0-501,-1-2 1,-1 2-4234,-8 8 1,-1-2 4564,-4 11 0,-4-2 0,15-37 0</inkml:trace>
  <inkml:trace contextRef="#ctx0" brushRef="#br0" timeOffset="349275">12891 4289 22586,'-17'-43'621,"1"1"1,1 1 0,2 7-370,5 19 738,2 2-968,4 15-10,2 6 4,3 11-16,0 10 12,5 10-24,1 8-2,-2-4 0,-1 2-538,0-10 0,-1 2 412,0 6 0,0 5 0,-1-3-849,0-3 1,-1 0 304,1 7 1,-1 3 0,0-3-432,0-4 0,-1-2-1836,2 13 0,-1 0 2951,0-13 0,0-5 0,1 3 0,-1-3 0</inkml:trace>
  <inkml:trace contextRef="#ctx0" brushRef="#br0" timeOffset="349748">12690 4839 22383,'-14'-40'18,"0"-1"1,2 4 0,11 8-30,40 22-3388,8-1 3364,6 1 15,-10 1 1,5-1 213,2 0 0,1-1-206,0 1 1,1-1-14,7-2 0,-3-1 25,3-1 0,-23 4 0,-2 0 11,4-4-706,-4 1 711,-5-1 328,-4 0-215,0-5-39,-11 6 16,-2-3 1,-10 7 1886,-2 2-1920,-3 1 1033,-3 2-1061,-4 1 3493,-10 6-3449,2 2 7,-7 7 38,-3 13-11,-6 22-508,8-9 397,4 11 10,18-24-11,5-2-11,6 0 6,5-3-1,6-1 23,21 3-34,-7-14 1,3-1 5,23 5-456,-22-9 1,-2-3 471,1-7-2958,-4-3 2987,-4-4 1,5-24 60,-16 12 6,1-17 112,-20 6-129,-5 8 73,-14-17-78,2 18-23,-7-6-11,5 12 39,-12-3-67,7 8 11,-25-3 393,21 12-454,-11 1-34,15 5-39,3 3-118,5 3 2933,4 6-3493,5 3-823,4 6-3792,3 2 5388,9 7 0,-5-14 0,5 0 0</inkml:trace>
  <inkml:trace contextRef="#ctx0" brushRef="#br0" timeOffset="350183">15413 4486 19058,'-1'-55'1053,"1"0"0,-2 0 0,-1 7-616,-1 11-90,-3 1 1245,1 18-1463,3 10 654,-1 3-783,3 9 385,1 7-385,0 6 0,0 8 0,1 6 448,3 7-448,1 4-22,3 5-29,1 2-699,1 2 582,2-2-2997,2-1 2762,2-2-207,0-3-237,2-4-1802,10 10-566,-5-16-6616,5 3 9680,-10-21 0,-9-9 0,-4-2 0</inkml:trace>
  <inkml:trace contextRef="#ctx0" brushRef="#br0" timeOffset="350494">15674 4148 21303,'-27'-43'534,"0"1"0,3 2 0,4 10-294,8 20 940,3 3-1096,2 3 297,3 3-393,0 0 180,3 4-202,0 9 639,1 12-605,3 3 28,0 5-23,4-8-3408,0 0 3398,4 0-1,0-2-5,2-2-2258,0-3 2281,0-3 10,-2-3 40,-2-3 335,-1-5 2012,-4-5-2309,-1-5-16,-3-5 0,-1-3 3387,-1-3-3415,-2-3-23,-2 0 23,-3-13-44,1 9-392,-3-7 397,5 13-17,0 3-6,2 4-38,0 4-108,2 2-598,0 4 357,2 9 179,2 3-799,2 9-612,5 0-1725,5 2 3350,6 4 0,-9-12 0,2-1 0</inkml:trace>
  <inkml:trace contextRef="#ctx0" brushRef="#br0" timeOffset="350735">16160 3876 21874,'-8'-44'704,"0"0"0,1 4 0,1 6-233,1 9-4076,-1 3 3924,2 4 1394,0 4-1534,2 3 832,0 5-988,0 2 368,2 14-380,0 6-11,2 15 11,2 7 2073,4 10-2089,2 8 5,-4-25 0,-1 2-9,2 3 1,-1 0-4,0 2 1,0 2-67,3 21 0,-1 4-34,-1-19 0,-1 1 0,1 0 20,-1 0 1,0 0-1,3 2-1008,2 0 1,2 4 0,1-1-1,0-7 738,2 5 1,2-2 45,0-1 1,3 2 0,-1-7-778,-2-11 1,0-5-1155,18 21 1912,-13-22 0,-1-2 0,0-1 0,3 1 0</inkml:trace>
  <inkml:trace contextRef="#ctx0" brushRef="#br0" timeOffset="351483">16144 4577 16356,'-29'-43'431,"1"0"0,1 3 1,7 7 2267,17 17-2592,1 1 1352,6 1-1425,3 0-51,7 0-17,4 1-27,6 1-46,4 2-16,6 0-258,27-1-283,-23 7 1,1-1 472,1 1 1,0-1-57,1 2 1,-3 0 1293,17 0-1898,-3-1-74,-6 1-33,-4 0-415,-6 0 752,-7 1 257,-5-1 156,-8 0 180,-7 1 173,-4 1 2054,-8 0-1734,-4 1 162,-5 0 141,-2 0 83,-3 0 1,0 1 960,0 0-1185,1 1-106,2 1 729,0 0-908,3-1-39,0 1-63,3 0-55,2-1-34,0 1-67,4 0-11,-1 2-50,2-2 5,1 2 11,4 0 11,1 0-5,5 1 11,3 0 34,16 0-57,-4-3 1,14-1-550,-6-4 538,0-2-3202,0-4 3208,-3-3-1085,12-14 1119,-20 8-16,6-11 10,-23 13-5,-3-1-1,0 0 0,-3 1 12,-2 2-17,-2 0 5,-4 3 272,-1 1-300,-3 2 12,-2 2-12,0 2 1,-3 2-1,1 2 0,-2 3-10,2 2-12,0 4 5,1 0 2799,-3 11-2799,6-3 1867,-3 8-1906,8-6 34,3 3 0,1 1 0,2 1-11,2 1 11,4 1-6,2 0 6,7 1 0,3-1 13,4 0-24,4-1-17,3-1 5,3-4-567,2-2 567,2-5 12,-2-3 0,-2-5 11,-2-2-11,-3-3 16,-3-5-127,2-7 150,-8-2 0,2-8 28,-9 3 17,-1-15-39,-4 6-1,-1-9-5,-3 7-543,-1 1 543,0 0 212,0 1-206,0 2-1,1 4 12,1 2 0,2 4-11,1 3 133,3 0-139,0 4-22,2 1 16,2 0-16,3 3-1,3 0 587,15 3-586,-5 4-6,12 3-6,-10 4-5,1 2 351,-2 3-362,9 10 11,-10-4-12,4 7-16,-13-6-23,-2 0-22,-2 1-50,-3 0-84,-1 0-118,0-1-180,-1 0-172,1-2-237,1-1-313,2-3-358,1-2-3417,13-4 39,-4-4-2455,7-3 7429,-10-4 0,-8 1 0,-6-1 0</inkml:trace>
  <inkml:trace contextRef="#ctx0" brushRef="#br0" timeOffset="352068">17946 4377 20640,'3'-46'720,"0"0"1,-1 3 0,0 8-205,-5 15 893,-2 2-759,-7-3-415,1 7-50,-5 0-39,3 6-40,-1 5-22,-1 0 331,-1 3-364,0 1-18,-2 3-5,2 2-5,-1 5-18,1 1 7,-1 3-12,1 1 5,1 4-5,3 0 0,1 2 0,3-2-11,3 2 0,3-2 0,3 0 5,4-1 171,3-2-176,10 2 22,-3-6 12,7-2-1,-5-8 584,11-9-583,-6-2 16,7-8 62,1-12-45,-8 5 28,4-9 5,-12 10 7,-2-1 4,-4 1 12,-3 2 84,-1-5-95,-3 9-28,-1-2 5,-1 10-37,-1 4-41,-1 0 0,1 3 0,-1 1 0,1 4 0,-2 2 0,1 6-3392,-2 2 3392,2 3-150,0 2 150,1 0 0,2 10 0,3-7 0,2 6 0,4-10 0,3-2 0,2-1 0,2-2 0,15 1 0,-5-6-7,24-3-10,-3-16 17,0-2 0,-4-11 0,-15 1 0,-4-4 13,-3-4-7,-3-4 0,-4-5-6,-1-6 0,-7 8 0,-2-2-940,0 9 0,-1-1 940,0-12 0,-1 0 0,-1 12 0,0 0 0,-1-12 0,0 1 0,-1-20 0,-1 24 0,0 2-987,-4-4 987,-1 8 1521,-1 7-1521,1 8 0,1 5 0,1 5 119,2 4-119,0 2 2135,2 2-2135,-1 2 1960,1 2-1960,-1 6-2719,0 7 2719,0 6-1334,-1 9 1334,2 6 0,0 7 0,1 5 0,3 5 0,2 3-913,0-26 0,1-1 913,0 3 0,1-1 0,2 2 0,1-1-94,1 2 0,1 0 94,1-1 0,1 0 573,0 0 0,1-1-764,0-2 1,0 2-489,6 8 0,0-1 18,-7-12 0,1 0-462,2 5 0,-2-2-3287,0 0 4410,-6-6 0,-4-14 0,-3-4 0</inkml:trace>
  <inkml:trace contextRef="#ctx0" brushRef="#br0" timeOffset="352598">18284 4023 26761,'24'-41'-140,"3"9"84,13 36-5,2 0-1025,19-2 969,-17 0 360,9-2-344,-23 0 40,-4-1 16,-5-1 23,-3-3 213,-1 0-191,-2-1 22,-1-2 12,-3-2 147,0-6-97,-5 3 653,0-6-603,-5 10 12,-4 0 0,1 5-6,-4 0-6,1 2-39,-1 0-16,1 2 10,-6 2-50,3 1 23,-6 8-51,6-1 0,0 6-11,5-4-11,1 2 11,3 0 0,3 2 0,4-1-22,14 6 22,12-4 39,17-1-22,-7-8-1001,0-6 1001,-16-6-205,-3-3 255,-4-5 6,-4-2 123,0-13-129,-8 5 12,-2-10-18,-6 9 18,-3 0 22,-2 1-1,-5 1-16,-2 2 904,-2 2-988,-9-2 0,4 8 0,-7-1 0,7 7 0,-1 2 258,-5 1-258,7 2 0,-2 3 0,9 2 0,2 4 0,0 3 0,0 4 0,-1 15 0,5-3 0,0 13 0,9 11-281,11 9-506,-6-29 1,1-1 512,4 1 0,3-3-583,17 16 153,-14-22 1,3 0-4213,15 10 1,2-2 3977,-13-9 1,0-2 0,3 2-1,-4-3 1,-10-9 0</inkml:trace>
  <inkml:trace contextRef="#ctx0" brushRef="#br0" timeOffset="353176">20717 4146 22352,'7'-45'926,"-1"1"0,-1 4 0,-4 6-511,-10 11-102,-6 5-49,-4 4-52,-2 5-49,-2 4-74,-1 2-5,-12 11-3453,9 2 3391,-8 9-22,12 2-299,-8 15 299,11-6 11,-6 24-11,17-7-5,3 11-151,10-15 144,6-6 3165,3-16-3153,3-2-6,1-3 457,3-4-423,-1-2 16,1-6 136,8-8-57,-6-5 0,4-9 17,-8-5 0,-2-6-842,-2-3 831,-3-5-17,-4-2-6,-4-2-11,-2 1-5,-4 2 11,-1 2-17,-4 3 22,-1 4-5,-1 4 201,0 6-251,1 4-51,0 5 0,1 2 0,0 3 0,0 2 858,1 2-858,1 0-7,0 3-21,1 2 0,1 5-34,2 3-44,0 6-90,4 3-118,4 4-878,7 3 448,8 3-231,9 0-246,8 1-375,7-2-1541,-8-10 0,1-1-5629,15 5 8134,-18-10 0,-5-1 1,-9-6-1,-10-3 1</inkml:trace>
  <inkml:trace contextRef="#ctx0" brushRef="#br0" timeOffset="353477">21001 4063 23847,'-8'-45'623,"1"-1"1,-1 5 0,3 6-226,7 17 350,0 3-529,3 1 83,1 3-207,4 2 16,1 3-83,5 3-23,4 4 6,5 5-5,5 6-12,5 6-1446,2 5 1430,4 4 22,1 4-11,0 2-12,-2 3-550,-4-2 544,-7 2 2,-8-1-13,-9 1 7,-5 1-6,-11-2 5,-7 0 17,-9-4-276,-7-4 287,-3-5 29,-2-5-6,0-8 16,3-4 1,2-8 16,5-5 12,5-9 27,5-5 1214,5-5-1219,4-5 5,8-5-5,5-4-5,7-3-105,6-1 93,4 0-22,5 0-12,3 3-25,-9 16 1,1 0-9,14-9-6,-14 14 1,-1 2-40,9-1-56,-3 3 79,-2 5-370,-4 4-314,-3 2-403,-2 4-997,-3 1 2106,-1 2 0,-8-1 0,-1 1 0</inkml:trace>
  <inkml:trace contextRef="#ctx0" brushRef="#br0" timeOffset="354203">22622 4539 18458,'9'-59'728,"0"-1"0,-1 6 0,-1 6-156,0-3-96,-2 8-84,-3 7-79,-1 7 713,-2 6-835,-1 6 682,-2 4-794,0 5 654,1 4-733,1 2 1267,1 5-1278,0 5 16,0 8-5,1 8 0,0 9-5,0 8-650,1 7 649,2 4 6,0 5 0,1 1-31,0-16 1,-1 1 13,-1-10 0,1 0 3,0 9 0,0-1-8,0 12-559,0-5 581,0-6 11,-1-7 23,1-9-17,-2-5-6,-1-9 11,0-4-10,-1-7-12,-2-6 11,-9-17-6,1-1-1685,-7-15 1691,3 3-22,-1-5 464,-1-4-445,4 8 1,0-1-4,3 6 1,-1 0-331,-2-11 0,-1 0 325,4 9 0,1 1 0,0-2 0,0 0 11,0 0 1,0 0-7,1 0 1,1 0 2,-1 0 1,2 1-7,1 1 1,0 0-837,0-27 840,3 2-6,5 5-6,5 3-5,5 5 11,6 6-6,2 5 6,4 4 1849,3 4-1860,3 4 0,4 3-1,3 4-4,5 3-1,2 5 28,1 3 0,1 5 12,0 5-23,0 6-28,-2 5 0,-3 5-12,-4 4 1,-4 4-28,-8 3-6,-6 3 12,-10 0 10,-6 1-2129,-12-1 2135,-9-4 12,-11-1 328,-9-4-328,-7-3-1,-6-3-640,-4-2 635,-1-3-1,0-4-53,4-3-58,3-4-134,7-3-208,6-3-303,6-4-626,7-2-2034,7-7 3456,5-6 0,5 9 0,3-1 0</inkml:trace>
  <inkml:trace contextRef="#ctx0" brushRef="#br0" timeOffset="354842">23361 3927 23559,'22'26'588,"-4"-7"-364,16-28-134,-13 1-23,7-7 1243,-10 4-1254,-1-1 459,-2-2-420,6-7-39,-1-5-28,-1 1 28,0-6-17,-10 14 0,0-5-5,-6 9 5,-2 0-5,0 3 241,-2-1-242,-1 3 1,-3 0-6,-2 3 737,-8 0-759,3 2 5,-7 2-6,5 2 1,-1 3 5,-1 4-11,1 2 11,-1 4-11,0 1-5,-3 12 10,5-6-5,-2 9-5,8-7-1,3 1 6,3 0 0,1 2-3397,3 1 3380,3-1-704,4 0 710,4-2-11,4-2 11,3-1-12,16 5-372,-7-7 384,11 2 11,-12-10 0,0-4 0,-3-2 6,-1-3 10,4-8-38,-3-7 28,-1-3 5,-7-4 2923,-6-5-2883,-3-6-1,-1-13-33,-4 7 1006,0 0-939,1 2 662,3 1-673,5-5-40,-2 12-5,3 7-5,1 6-23,-2 5 16,5 1 7,2 4-23,-2 3-11,6 3 5,2 7 0,-6 1-10,6 7-1,-8 0-6,-1 3-5,-1 3-11,-1 2-3414,0 2 3369,-4 2-1373,0 1 1284,-2 0-432,1 14-28,-1-11-755,2 10-181,0-15 729,3-2 840,5 2 0,-8-13 0,0-2 0</inkml:trace>
  <inkml:trace contextRef="#ctx0" brushRef="#br0" timeOffset="355290">24469 3895 21825,'0'-8'3495,"0"2"-2727,0 6 1002,0 0-1563,14-60-39,-11 44-67,12-46-40,-15 62-5,0-1-45,0 4-11,0 2 17,0 7 0,1 4-6,1 5-28,3 25-1267,0-5 1278,1 22-5,-2-10-393,-3-9 0,1 5 384,-1 5 1,-1 4-19,-1 0 1,0 5 0,-1-4-617,1 4 0,0-3 633,-1-14 1,-1 0-1,1-6-74,-1 14-123,-2 3-170,3-23 226,-1-2-113,2-24-117,1-7 750,0-7-1882,4-17 1201,-1-1-2797,3-11 0,-1-3-1624,0-7 2561,-1 8 0,-1 0 139,-3-12 2044,0-1 0,0-4 0,-1-1 0,-2 1 460,-2 1 3449,-4 3-173,1 3-678,-4 3-901,2 2-645,-1 1-353,1 1-240,2 0-185,1 0-141,1 1-83,3 0-73,1 1 325,2-15-532,4 14-479,2-10 412,5 19-46,1 2 40,11-4-129,-4 10-28,9 0-45,-5 12 6,2 3-321,19 3-183,10 9-85,-17 3 0,-1 2-607,22 12-647,-7 11-3075,-23-4-3921,-5-1 8878,-6-2 0,-8-13 0,-5-5 0</inkml:trace>
  <inkml:trace contextRef="#ctx0" brushRef="#br0" timeOffset="355809">24450 4196 21357,'35'-28'-230,"0"0"1,0 0-1,13-11 1,-4 10-180,0 20-17,1 3-44,-1-1-1,-1 2 23,-2 0 1383,12-3-1058,-13 1-932,10-1 1072,-17 1 22,0-1 474,-3-2-401,-2-1 241,6-7-79,-12 3 889,4-6-759,-14 7 28,0-2 22,-5 2 1871,0-5-1849,-4 4 237,0-1-275,-4 8-74,-1 1-45,-1 3-78,-3 0-45,-1 3-39,-2 0-23,-2 3 79,-10 7-140,2 1-17,-7 7-12,7-2 18,-6 14-40,8-5-10,-2 9 4,9-8-16,5 0 6,2 0-6,4 0 0,4-1 6,12 7-6,-2-9 5,12 3 1,-6-11-1,3-4 7,1-3 4,0-4 12,0-3 6,-2-4 22,-2-5 6,-2-4-3382,-4-5 3399,-2-2-6,-5-3 48,-2-16-87,-7 6-1,-4-12-457,-5 12 464,-2 1 21,-3 3-194,-7-7 200,4 13-22,-4-3-11,9 15 3027,2 2-3061,2 4-7,2 1-10,2 2-3,1 2-13,1 2 499,0 9-925,2 9 61,1 3-234,5 5-333,5-5-397,4 1-603,6 2-7866,11 9 8024,-8-12 1,-1-1 0,-15-16 0</inkml:trace>
  <inkml:trace contextRef="#ctx0" brushRef="#br0" timeOffset="356125">25628 3956 27536,'-4'-40'216,"0"0"1,0 3-1,2 8-120,2 19-22,2 2-52,1 3-18,2 2-4,0 2-9,2 3-13,2 3 22,2 5-5,4 6-6,2 4 5,2 5-5,0 2-12,-1 2 1,-1 2 0,-3 0-6,-3 0-12,-4-2-4,-4-1 21,-4-1-10,-4-4 33,-3-3 11,-10-3 6,3-9-1,-6-2 29,6-9-17,1-2 28,1-6-11,1-3-11,2-3-6,1-4-12,2-13-21,4 5-377,2-9 382,5 11-34,3 2 1,5 2-40,3 3-73,2 3-341,13 1-2790,9 12 0,12 4 0,-5 1 2896,-8-3 0,0 1 0,6 2 1,4 1-1,-11 1 0,-14 1 1</inkml:trace>
  <inkml:trace contextRef="#ctx0" brushRef="#br0" timeOffset="356658">26256 3868 28367,'-12'-44'6,"5"12"-1,12 51-16,3 3 6,0 4 16,1 2-17,-1 2 12,0 1 5,-2-2 6,-2 0-12,-2-3-10,-2-3 10,-2-1-33,-2-4 34,-4-2 5,-1-4-11,-1-3 11,1-3 23,0-4 5,1 0 6,0-5 5,1-3-5,0-4-6,1-4-26,0-4-13,0-4 0,2-2 0,2-5 0,1-2 0,1-2 0,7-14 0,-2 13 0,9-8 0,-3 18 0,10-1 0,-6 8 0,5 0 0,3 9 0,-4 4 0,7 1 0,-4 5 0,0 3 0,2 3 0,0 4 0,-1 3 0,-1 2 0,-2 3 0,-2-1 0,3 11 0,-8-8 0,1 7 0,-9-10 0,-2-2-3392,-2-1 3392,-1-3-572,0-3 572,-1-4 0,0-2 0,-3-3 0,2 0 0,-1-3 3109,0-2-3109,3-5 855,-2-4-855,2-2-3392,3-3 3392,1-1-140,4-2 140,2 0 0,3 0 0,2 1 0,1 2 0,0 2 0,2 3 0,-1 2 0,0 4 0,1 2 0,-1 2 0,1 2 0,1 1 0,0 3 0,9 8 0,-5 0 0,5 8 0,-9-1 0,0 3 0,0 4 3028,2 3-3320,11 20-951,-7-8-45,-3-3 0,0 1-4425,3 10 5713,-8-14 0,-2-1 0,-4-8 0,-1-1 0</inkml:trace>
  <inkml:trace contextRef="#ctx0" brushRef="#br0" timeOffset="357223">27933 3771 20106,'2'-5'2789,"-1"1"510,-1 4-3226,-25-60-1711,14 45 1646,-3-17 1,-2 5 508,7 27-512,1 3-10,1 1-1,2 5 28,1 3-27,1 2 5,2 2 5,1 2 1,1 2-6,3 1 6,2 2-1,2 0 277,3 2-271,0-1-3101,2 1 3102,0-1-407,2 0 401,1 0-6,7 4 5,-6-8-5,3 1-11,-10-9 11,-2-4 2917,-2-1-2912,-2-2 1447,-2-1-1418,-2-2 5,0-1 68,-6-1-68,-2 0-11,-9-1-11,-5 0-6,-8-2 6,-4-1-6,-5 0-6,-2 0 1,0 1-17,4 0-28,4 1-73,5 0-219,8 1-374,7 0-702,7 1-2564,8 0-5573,5 0 9544,3 0 0,-3 0 0,-2 0 0</inkml:trace>
  <inkml:trace contextRef="#ctx0" brushRef="#br0" timeOffset="357615">28554 3843 25916,'-46'-25'102,"0"0"1,-1 4 0,9 9-80,21 20-7,-6 8-10,7-2 373,-4 12-379,7-4 5,-2 8-4034,11-7 4029,2 0-587,4 0 587,4 0-1680,4-1 1680,4-2-11,3-2 11,15 3 1784,-5-6-1728,20 0 101,-10-13-73,-2-6 1501,-8-6-1434,-8-12-72,-7 1 5,1-9-6,-9 5-16,-2-1-6,-1-3-17,-3 0-11,-2 0 5,-3 2 2396,-1 0-2390,0 5-3059,0 2 3053,-1 3-1096,0 4 1080,1 2-6,-5 2-39,3 3 546,-2 2-569,5 4 2751,-1 3-2817,1 3 1761,-1 5-2372,1 15-5,3-1-365,2 10-981,8-5-1069,4 1-6223,4-2 9371,-1-3 0,-5-13 0,-4-5 0</inkml:trace>
  <inkml:trace contextRef="#ctx0" brushRef="#br0" timeOffset="358224">28927 3973 27191,'-18'-40'157,"0"0"0,0 1 0,7 14-157,11 24-28,1 1 11,1 3-11,6 11-6,1 1 23,4 11 5,-1-2 1,-2 4 27,3 25-33,-6-7 11,-4 8 0,-12-14 34,0-20-1,-4 1 12,4-11 17,0-2-29,1-4 51,1-2 0,0-2 11,1-5 62,-2-9-95,2-3-12,0-8 23,4 3-39,0-4 5,3-1-6,2-2-16,2-2 39,7-16-33,-1 11-18,4-12 57,8-2-62,-7 21 11,9-11-11,-11 27 0,2 3 28,1 3-34,3 2-3386,2 3 3392,2 0-791,2 6 785,1 2-6,15 13-16,-10 0 14,-5-2 0,1 3-9,11 19 12,-15-15 0,-3 2-17,8 15-6,-11-5 6,-12-13 11,-4-2 6,0-3 22,-5-2 2986,-1-2-2997,-2-3 1193,-2-2-1125,-8-4-29,6-4-33,-7-4 16,7-5-10,2-4 21,-1-2-10,2-3-1,1-1-15,3-14-7,1 6 0,4-8 0,3 11 0,8-6 0,0 8 0,4-4 0,-2 9 0,1 2 0,0 1 0,1 2 0,1 2 0,1 1 0,2 3 0,1 0 0,3 2 0,1 1 0,3 1 0,1 4 0,1 2-496,0 5 461,-3 5-83,-2 5-44,-4 5-23,-3 5-89,-6 4-96,-7 3-162,-5 3-375,-8 2-1718,-5-11 1,-3 0-7110,-8 12 9558,-9 7 0,20-34 0,5-7 1</inkml:trace>
  <inkml:trace contextRef="#ctx0" brushRef="#br0" timeOffset="358815">29900 3921 21136,'-2'3'2885,"1"0"11,1-3-2874,42-38-4028,-20 28 4017,6-9 0,2 1 12,1 19-1915,4 1 1931,25 0 0,-1-1 420,0 1-414,-14-4-90,-21-1 146,-5-2 1294,-4-2-1288,-4-2 2904,-3-1-2927,-1-3-17,-4-2-16,-1-3-12,-2-3 6,-3 0 1173,-2-2-1112,-10-7-66,1 9 5,-6-5-1,4 13-16,-1 3 0,-2 2 0,2 3-17,0 3 268,2 1-256,-5 4-18,5 1 7,-4 4-18,6 2-5,-5 12 16,4-1-10,-3 11-3393,7-5 3404,2 4-1637,3 2 1597,2 4-730,1 0 663,5 2-56,5 1-67,6 0-56,7 0-563,5-2 160,4 2 683,7-3 0,0-2 0,-8-5 0,-1-5 0,-1 0 0</inkml:trace>
  <inkml:trace contextRef="#ctx0" brushRef="#br0" timeOffset="359450">31152 3881 21684,'6'-44'584,"0"-1"1,0 4 0,-2 8-171,-4 16 882,-3 2-1039,1 3-55,-3 3-73,1 2 303,0 4-398,-1 1 151,-2 6-185,-2 2 5,-4 8 559,-1 4-547,-1 6-640,-3 3 634,1 5-11,0 3 6,3 2 10,2 1-27,4 0-3189,4-1 3189,3-2-188,14 10 194,1-12-12,4-8 0,4-1 12,9 2-1,14 3 6,-10-15-6,0-6 18,-2-4 10,-1-7 6,-4-5 28,-3-7-11,-4-3 11,-3-5 11,-4-2 23,-3-4-23,-4-1 6,-3-3-719,-3-3 686,-4 0 38,-2-2 0,-4 2-10,-4 1-1,-2 4 264,-2 3-281,-2 2-5,-2 6-11,0 2-6,0 4 2866,-1 3-2861,-4 3-38,7 5-2716,-3 2 2705,9 5 293,0 4-305,-1 6 71,0 3-261,-5 16 50,4-4-2195,0 13 1938,9-9-258,2 1 1751,4 3-2541,6-1-368,4 2-3340,8-2 5181,8 3 0,-12-18 0,1-1 0</inkml:trace>
  <inkml:trace contextRef="#ctx0" brushRef="#br0" timeOffset="359911">31718 3920 27113,'6'-27'56,"0"31"-45,-3 36 6,2 18-3550,2-12 3533,2 1-11,1 4 5,1 1-3,0-3 1,0 1 8,3 11-3,-2-8 1,-1-3 1030,-3-7-1012,-1-3 564,-8-23-535,-7-16-28,0-10 0,-4-7-1,2-6-4,-8-22-7,3 4-2,1 1 0,0-2-733,-4-15 738,7 18 1,-1-1-9,-2-21 5,7 13 1,0-1-6,3 10 0,1 1 0,-1-14 0,2 1-3,2 14 1,2 2-17,0 0 1,2 0 23,0 1 1,2 1-4,1 1 1,1 0-393,11-27 390,3 5 5,-2 20 1,1 2-6,13-12 0,-11 18 0,0 2-5,11-1 5,-1 6-6,0 5 690,-2 5-690,-1 4-16,13 7 16,-12 4 6,10 7-22,-17 4 22,-1 5 1912,-3 3-1940,-8 6 0,-1 2 272,0 10-281,-5 1 1,-3 0-764,-10-2 732,-6 11-21,-6-20-29,-4-4-44,-5-3-96,-3-3-134,-5-6-922,0-7 1,-1-3-754,-11 1 62,11-5 0,1-2 2005,-3-8 0,26 6 0,3-3 0</inkml:trace>
  <inkml:trace contextRef="#ctx0" brushRef="#br0" timeOffset="360535">32415 3702 19384,'36'4'174,"10"-4"2387,-19-7-2533,9-3-11,-10 1 1290,8-4-1206,5-9-56,-8 4-6,-1-5 738,-21 10-726,-1 1 2667,-3 0-2678,-2 0 4,-2 1 1,0 2 0,-4 0-23,-1 1 18,-9 1-7,-4 3-27,-3 1-6,-2 2 5,4 4 7,0 1-18,-2 4 17,1 2-5,0 2-17,-6 9 11,1 4 16,-3 10-21,10-7-1,6 1 1,9-9 5,0 1 5,6 1-10,2 1 16,4 0-22,12 9-532,-3-9 532,9 5 0,-7-11-3211,1-2 3211,0-2-6,-1-5 11,-2-2 12,-1-3 0,-2-3-6,-1-3 11,-1-3 355,-1-3-360,0-2 16,-2-2 3387,-1-2-3392,-3 0 5,0-2-5,-2-1-6,-1-1-5,1-1 5,-1 0 12,2 1 10,0 1 29,4-2-29,-3 5-5,3-1 0,-3 8-11,1 1 0,0 1-11,0 2-1,1 1 1,1 1 11,0 2-23,7 4 0,-3 2-5,6 5-78,9 20-7,-10-9-10,9 16-258,-12-2 45,-8-8-902,1 21 397,-8-21-397,-1 8-415,-1-14-3348,-2 6 4984,0-5 0,0-6 0,2-6 0</inkml:trace>
  <inkml:trace contextRef="#ctx0" brushRef="#br0" timeOffset="360943">33132 3977 11088,'4'-5'7119,"-1"1"-3507,-3 4-2799,50-69-3057,-29 34 2535,8-7 1,-4 2 223,-15 12 945,-8 11-1090,-2 3 502,-4 0-636,-3 4-52,-3 1-38,-1 2 1972,-1 2-1939,-6 1-145,4 2-6,-4 2-11,6 3-1,-1 2 7,-1 3-6,0 3-6,-7 9-6,5-3-5,-9 15-22,12-12 33,-1 6 23,7 6-45,4-13 16,3 10-10,3-17 27,4-2-16,0-2 5,2-3 0,1-2 6,7-4-12,-3-3 23,7-3 6,1-8 33,2-5-28,-1-1 12,-3 1 5,-8 4-11,-1 2 22,-2 1-6,-2 2 12,-1 1 11,-2 2 73,-2 3-129,-2 2-11,0 1 0,-4 7-6,0 0 6,-5 7 16,-3 6-5,0 5-22,0 7-1,6-6 7,5-1 21,3-9-27,3 1-23,4-2 6,2 0-23,3 0-39,3-1-50,4 0-157,3-1-414,1-2-829,4 0-3692,1-2 5215,5 0 0,-16-4 0,-1-1 0</inkml:trace>
  <inkml:trace contextRef="#ctx0" brushRef="#br0" timeOffset="362025">32500 5082 20845,'3'-47'1242,"1"1"0,0 0 0,0-2 1,-1 3-843,0 0 0,-1 7-120,-2 13-56,0 1-67,0 15-90,-1 5-11,-2 2-22,-3 11-34,0 3 17,-3 12-460,1 5 465,0 5 1,2 6-12,2 4-17,2 3 1,1 3-3248,3 2 3231,1 2-12,3 2-536,1-1 447,0 0-45,1 0-90,1-1-134,0-3-213,0-3-224,0-4-291,-2-8-263,-2-7-432,-2-8-3355,-11-8 2286,-2-7 738,-11-8 1155,0-7 1333,-2-6 834,-1-5 499,-1-1 3360,2-2-3169,0 0-175,2-1-268,1 1-247,2 0-162,2 1-168,3 1-135,4 0-140,2 0-145,4 0-141,1 0-100,4 2-84,3-1-2656,6 0 2572,6 2-1165,6 0 1125,6 2-5,5 1-101,25-3-566,-10 5 639,-16 6 0,0 0-45,15-1 17,0 2 22,-3 1 12,-3 1 1067,-4 1-1017,-8 0 17,-5 0 22,-6 0 23,-6 0 27,-4-1 18,-3-2 753,-3 0-703,-2 0 39,0-3 45,-1 1 3436,0-2-3368,0 0 5,0 0-1,0 1-16,0 0-17,0-1-34,0 3-33,0 0-45,0 2-56,0 2-28,0 1-33,0 2-51,0 4 0,0 2 5,1 6-5,1 2-11,2 4 5,2 2 1,1 2-29,2 1-3403,0 2 3359,1-1-563,1 2 434,-2-1-627,4 10-1054,-4-4 130,0-1-2281,-4-9 4039,-2-11 0,-2-4 0,0-2 0</inkml:trace>
  <inkml:trace contextRef="#ctx0" brushRef="#br0" timeOffset="362201">33079 4804 18212,'0'-4'3322,"0"0"-2549,0 4-1406,-25 10-342,24 2-5163,-12 18 5290,28-4 0,-3-5 0,-4-8 0</inkml:trace>
  <inkml:trace contextRef="#ctx0" brushRef="#br0" timeOffset="362543">33220 4991 17417,'0'-4'4156,"0"0"-5542,0 4 1414,-64-31-6,42 30 691,-15-12 0,3 5-713,23 26 871,2 3-871,2 0 0,2 2-2241,3 1 2230,1-1 2263,6 10-2286,0-10 12,6 6-6,1-12 5,1-1 1,1-2 5,1-2-11,7-1 50,0-6 18,-2-4 4,-2-6 40,-9-4-11,-1-4 6,-2-2 10,-2-2-27,-2-1 134,-5-12-101,-1 7 84,-8-19-106,2 18 0,-4-7-12,5 12-10,0 1 3374,2 3-3408,1 2-22,1 1-18,2 6-38,1 0-63,1 5-329,1 1-34,3 5-259,1 1-458,4 6-678,1 0-2128,2 1 3162,2 4 0,-6-9 0,-1 1 0</inkml:trace>
  <inkml:trace contextRef="#ctx0" brushRef="#br0" timeOffset="363142">33387 5034 26502,'21'3'62,"-5"4"-51,-16 15-11,0 0 6,0 2-29,1-2 35,3 10-12,-1-9 0,3 3 0,-3-10 11,0-4-6,-1-4 147,0-3-63,-1-5 57,3-11-23,0-11-3442,2-3 3375,0-5 33,4-4-38,-3 6-2202,7-19 2229,-5 22-954,1-5 938,-4 16 1783,-2 5-1817,-1 2-22,-1 4-1,0 2-10,0 3 5,2 3 2698,0 4-2709,5 15 2121,-2-1-2115,9 35-1,-8-24-276,0-2 0,0-1 288,-1-1-6,1 5-3207,-3-13 3201,3 0 6,-2-9 11,3 1-5,-3-10 16,3-3 369,5-9-375,1-1 3416,3-8-3410,-3 1 23,0-3 67,6-10 151,2-11-157,-3 7 12,-1-3-17,-11 19-55,-1 0-46,-1 1 0,-1 0 0,-1 0 0,-1 1 0,-2 0 0,0 2 0,-1 1 0,0 2 0,0 2 0,0 1 0,0 1 0,-1 2 0,0 0 0,0 2 0,-1 1 0,1 0 0,-1 2 0,2 1 0,-2 3 0,0 4 0,0 11 0,2 0 0,1 11 0,3-5-3392,-5 18 3392,4-9 0,-7 14-556,4-13 556,0 1 0,0 0 0,0-2-510,0 0-582,0-1-2123,-6-1 3215,-21 3 0,14-17 0,-11-1 0</inkml:trace>
  <inkml:trace contextRef="#ctx0" brushRef="#br0" timeOffset="365942">9694 5594 19960,'-6'-4'2033,"0"0"-677,6 4-186,0 0-1086,-61-27-28,41 22-31,-14-9 1,1 4-318,21 17 309,-2 5-6,-2 4 6,-14 19-11,8-7-460,-9 14 426,5 5 17,8-12-6,-1 11-11,12-18-11,3-1-79,10 4 90,3-9 305,9 2-294,3-12 23,4-4-3243,3-3 3231,3-3 326,0-1-303,-1-4 100,6-4 17,-13-1 191,3-6-140,-19 7-39,-1-2-23,-9 3-28,-2 0-11,-6 0 3398,-3 1-3398,-4 2 50,-12 1-78,5 1-22,-11 4-6,10 2-17,0 4 0,-1 3-5,0 3 16,-9 12-11,2 5-33,-2 10 0,12-7-68,10 8 0,9-18-38,6 8-18,6-10-56,6-2-78,6 0-95,6-1-146,5-1-788,8-3 357,4-3-186,6-3-290,3-4-689,-13-3 0,1-3-673,20-3 1322,-21 0 1,-1-2-801,9-9 946,-2-4-2025,-5-5 4327,-4-3 2734,6-18-3630,-12 8 2056,5-13 252,-8 1-1143,-7 11-34,2-7-359,-7 17 1598,-2 3-1233,-1-1 1860,-5 9-2061,-2-2 1602,-4 13-2532,-2 1-57,-2 5-21,-2 2-1,-2 4-22,-2 4 22,-2 3-11,-3 4 5,-3 2-16,-12 15-11,3-7-82,-4 4 1,-1 2 24,-3 0 31,2-2 0,1-2-2602,6-7 2661,-3 1-2480,16-16 2525,4-4 84,2-8 0,4-10-78,2-3 5,6-8-5,4 2 22,5-1 11,4-1 17,2 1 151,12-8-134,-6 11 1572,6-4-1634,-10 11-6,-1 4-27,-1 2 3289,0 5-3323,7 2-11,-6 6-23,6 4-117,-1 15-34,-6-4-139,6 10-1172,1 6 1496,8 11 0,-12-16 0,0-1 0</inkml:trace>
  <inkml:trace contextRef="#ctx0" brushRef="#br0" timeOffset="366169">10707 6018 28356,'-16'-50'-39,"4"11"-34,13 39-56,1 2-44,2 1-119,2 2-172,2 3-343,2 0-812,1 0-3158,1 2 3929,2 0 0,-9-7 0,-1 0 0</inkml:trace>
  <inkml:trace contextRef="#ctx0" brushRef="#br0" timeOffset="366460">9375 6728 24766,'-48'10'513,"-1"0"1,6 0-1,8-3-210,17-3-124,6 0-61,4-2-34,5 0 5,3-2 46,6 0 21,7 0 1,11 0-11,13-3-2804,15-3 2683,-21 1 0,5-1-1,4-2 0,5-1 1,-1 0 0,10-2 0,1 0-803,-6 1 1,4-1 0,-3 1 785,7-1 0,0 0-6,-3 2 0,3-1 0,-2 0-6,-12 3 0,-3 1 1,3-1-7,10-2 1,3 0 0,-4 1-22,2 1 0,-4 1-48,0 0 1,-2 1-90,-4 1 0,-1 0-193,-5 2 0,-1 0 21,4 3 1,-5-1-1,-5-1 1,-1 1-1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14:01:05.21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11217 3705 7764,'-1'-54'1328,"0"1"1,0 0 0,-1-3 0,-1 4 52,-1 5 1,-2 6-788,-7 8-95,0 5-102,-2 6-94,1 6-957,2 3 738,2 7 1024,4 2-1125,1 5 2159,2 13-2120,2 3-5,0 16 5,3 1-10,1 8-896,2 6 878,4 6 12,2 4-17,2 4 8,-6-31 0,0 1 0,0 1 1,1 0-4,-1-1 0,1 1-5,-1 0 0,-1 0 2,1-1 1,-1-1-3,6 31 0,-2-5 22,-1-4-11,-2-7 2765,-3-7-2754,-1-7 1,-3-6 27,-1-7 22,-2-6 119,-4-6-102,-1-6-16,-2-6-18,2-7 1,1-6 0,0-4 5,3-3-22,0-3 17,2-2 951,1-1-962,1-1-101,1-15 90,1 11-7,0-10 7,2 15-12,-2 1 0,2 2-11,0 2 0,0 3-5,1 5-1,-1 3-11,-1 4-106,1 4 50,-2 3 862,1 2-811,-2 4 134,1 2-118,0 3-16,1 2-1,0 0-10,-1 1-236,1 9 0,-2-6-207,2 5-1440,-2-6 180,-1-4-1132,0 1-2352,0-5 5220,0-1 0,0-1 0,0-1 0</inkml:trace>
  <inkml:trace contextRef="#ctx0" brushRef="#br0" timeOffset="549">11243 3880 22512,'29'-44'11,"0"0"0,-2 3 1,0 9 4,9 23-406,0 0 390,0 0 345,-2 0-317,9-4-17,-14 2 177,5-3-177,-16 2 182,-4 0-19,1-17-96,-7 10 379,-1-12-356,-6 15 28,-1 0-6,-2 2 11,0 0 23,-3 0 28,1 1 0,0-1-1,1 1 141,0-8-190,2 6-12,-1-4-11,2 8-50,0 2 0,0 3-51,0 3-6,4 11 12,0 2-11,4 13 5,-1 1-3335,2 5 3324,0 5 12,0 2-632,2 4 586,-2 3-114,2 0-4,-4-10 1,0-1-179,5 16-535,-3-8 1,2-1-167,1 3-722,-1-9 0,2-1-7657,11 10 9410,3-1 0,-9-20 0,-8-12 0</inkml:trace>
  <inkml:trace contextRef="#ctx0" brushRef="#br0" timeOffset="2095">12070 3819 14645,'-4'-4'6648,"1"1"-3511,3 3-3154,-27-49 11,22 39 12,-20-36-6,31 52 17,6 5-12,-1-4 12,10 7 0,-9-7-6,5 1 0,-5-4 1,3-1 16,-4-2 61,7-3 57,-5-7-79,-1-1 6,-3-5 0,-5 2 5,-1 1 79,-2-7-84,-1 5-12,-3-5-4,-2 7 4,-1 1 23,-6-2-39,2 4-17,-3 0 6,1 4-34,3 3-6,-2 1-5,1 8 5,4 2-5,-2 8 0,3 0 17,1 2-6,2 2 5,1 1-16,1 2 11,3 1-6,2 0 1,6 0-1,1-1 1,4-1 5,2-1-12,4-1 29,14 7-22,-5-8-1161,11 4 1160,-9-11 1,0-3-1,0-5 12,1-3-12,-2-4 34,12-11-689,-1-13 678,-1-3 11,-8-6 34,-8-9-34,-10 7-1400,-4 2 0,-2-6 1402,-4-12 1,-1-1-683,0 10 1,-1-1 668,-1-14 0,-1 3 200,-1-5-170,0 20 1,-1-1-26,-3-18-8,2 24 0,-1 0 37,-3-5-1,-1 6 1,1 7 276,-1 6-288,2 7 2338,0 4-2371,2 5 2161,0 3-2201,1 2 756,-1 3-727,1 4 208,0 4-192,-1 9-11,0 6-6,0 29-5,-1-5-633,2-14 1,0 1 615,0 21 23,1 5 5,-1-31 0,2 2-9,1 14 1,2 0 2,-1-11 1,1 0-847,3 10 0,1-1 846,8 12 6,4-5-2418,4-5 2402,4-5-7,4-6-120,3-5 132,2-5 11,2-6 678,-1-4-678,-1-7 613,-1-4-608,-1-6 1,-2-5 2920,0-7-2915,-2-6-5,-1-6 276,-3-4-271,-1-4-5,-3-6 0,-1-5-1594,-1-7 1594,-2-6-4,-9 25 1,0-1-3,-1-1 0,0-1 3,1 0 0,0-2 13,2-13 1,-1 0-6,-3 12 1,0 1-1,1-9 0,-1 1 6,-2-11-1967,-3 5 1983,-2 5-341,-6-8 348,0 18-1,-5-4 6,3 20 16,0 5-38,0 5-7,0 3 1083,1 4-1133,-1 2 3149,-6 10-3121,1 2 742,-7 13-742,2 4 12,-3 6-434,5-2 1,0 2 421,-7 21-726,8-16 1,1 1 720,-3 20 0,6 1 11,2 0-12,5 0-4,3-2-758,5-1 751,5-3 7,6-2-12,5-4 0,5-3-6,6-4 17,4-5 12,3-5-7,3-4-10,2-6 0,0-4-1,0-5-5,16-5 11,-17-7 17,12-6 12,-9-17 4,-12 2-4,7-14-391,-14 4 379,-2-6 0,-7 5 0,1-3-3,3-5 0,0-2-265,0 1 1,-1-1 272,1 1 1,-1 2 11,7-11-6,-3 5 17,-4 6 17,-4 6 1062,-5 6-1045,-3 4-12,-4 6 794,-2 2-799,-3 3 482,1 3-476,-1 0 1614,-1 1-1626,1 2 115,-2 0-126,1 3-6,0 0-11,0 2-33,-1-1 55,1 1-16,-1 0 6,1 0-40,0 0-39,-1 0 17,1 0 269,0 2-47,-1 0 43,1 1-52,0-2 109,1 0 357,-1 0-438,0 0 46,-1 0-243,1 1 17,-1 2-66,-2 1 67,0 3-14,-11 18-484,4-5 388,-9 17 23,6-11 0,0 4 32,-1 1 46,1 3-70,1 0 31,1 1-28,2-1 23,4-2-36,3-1 2,7 8-93,3-11 7,15 12 3,-5-21-3399,8 3 3411,-4-12-496,1-1 539,1-4-3,0-3 134,1-1-231,1-3 248,-1-3 34,0-4-12,0-4 12,-2-2-6,-2-4-2024,-1-3 2013,-4-4-12,-2-3-5,-3-4-781,-2-2 776,-3-1-27,-3-1 37,-2 2-16,-4 0 22,-1 2 0,-5 3 1616,0 1-1599,-6-2 1612,0 5-1668,0 2 191,5 10-404,4 7 3096,4 6-4042,-2 5-2874,-1 4 4005,-4 9 0,7-13 0,-1 0 0</inkml:trace>
  <inkml:trace contextRef="#ctx0" brushRef="#br0" timeOffset="5644">11326 4571 8910,'-63'-2'1405,"0"1"1,17 0 0,6 0 965,-15 0-2121,36 1 1395,2 0-1482,3 0 869,2 0-950,3 0 3020,3 0-3294,2 1 543,3-1-309,13 1-146,1-1 3,17-2-15,0-2-314,7-2 483,7-1-7,5-2-31,5-1-3270,2 0 3329,1-1-8,0 0-335,-2 0 287,-19 4 0,0 1 332,15-3-371,-14 2 1,-1 1 675,-2 1-28,4-1 192,-21 5-171,-5 0 2895,-7 1-2955,-4 1-566,-6 1 64,-14 6-38,-2 0-5,-11 4 9,3-3 1134,-4 2-1124,-23 4 11,9-4 8,5-1 1,-2 0-94,6-2 0,1-1-644,-1 0 0,1 0 635,2 0 0,3-1-21,-9 2 19,5-1 10,4-2-8,5 0 23,5-1-11,5-1 111,4-1-97,5-1 1233,3 0-1267,17-5 93,2 1-25,17-4-10,0 0-2,9-2-2846,6 0 2802,8-1-13,6-1-757,-1 2 1,2-1 740,-23 3 0,0 1-594,21-3 0,-2 0 571,-6-1-322,-4 4 328,-9-1 1517,0 3-1504,-18 1 1939,-7 5-1976,-32 5 235,-7 1-20,-19 5 1122,-2-3-1158,-6 2-23,-8-1-25,29-5 1,-1 0-9,-1 0 1,-1 0 69,0 0 0,-1-1-124,-14 3 0,1-1 0,12-2 0,1 0-657,-10 2 1,2-2 730,-8 2-7,7-2-267,7-1 295,8-1 189,2-2-130,11 0 952,0-1-1063,13 0 2204,1-1-2464,9-3 757,2-1-389,10-4 72,4 1-53,7-2-104,9 0-112,9-1-2150,-3 3 1,2-1 1583,-8 2 1,2-1-1367,14-1 1,2-1 1516,-5 1 0,-4 2 0,5-2 0,-1 1 0</inkml:trace>
  <inkml:trace contextRef="#ctx0" brushRef="#br0" timeOffset="6601">14204 4266 8518,'6'0'4246,"-1"0"672,-5 0-4347,-61 11-1827,34-6 1479,-11 2 0,-1 0 164,11-2-57,0 0-47,1 0 534,2 0-556,2-1-13,5 0 545,1-2-598,9 0-50,0-1-63,7-1 878,1 0-701,6-2 60,1-1 428,10-1-53,2-2-7,6 1-44,6 0-14,3-1-3,5 1-479,-2 1 1,1-1 111,11 0-794,-12 1 0,-2 1 427,-2 1-33,-3 0 34,-6 1 12,-4 0 15,-5 1 21,-3 0-55,-7 0-5,-1 0-14,-6 0 65,-7 1 861,-2 0-843,-9 1-30,0 0 32,-4-1 105,-3 1 13,-3 0-2,-2 1-595,0-1 573,-1 1-10,1 0 17,2-1-3,3 0 16,2 0-15,5 0 27,2-2-56,5 2 44,3-2-67,4 0 18,3 0 353,2 0-426,8 0 19,0 0-19,10 0 37,1 0-11,4-2 39,6 0-58,22-3 74,-7 0-1672,14-3 1690,-14 2 5,-2 1-142,-1 0 132,-5 1-9,-5 0 5,-5 1-21,-6 1 9,-5 1 23,-6 0 65,-4 1-69,-24 1-58,0 1 26,-23 1 480,4 2-471,-7 1 29,-6 1-2836,-2 2 2860,-2-1 25,3 1-317,3-1 271,6 1 15,6-2-22,9 0-34,9-2-153,8-1 201,7-1 787,3-1-881,6-1 2996,3 0-3057,8-1 30,5 0-11,8-3 8,7-1-29,6-5-1000,7 0 1019,5-2-77,3 0-2371,-14 3 1,2-1 2549,-7 1 1,-2 0 0,26-5 0,-29 5 0</inkml:trace>
  <inkml:trace contextRef="#ctx0" brushRef="#br0" timeOffset="8804">19483 3366 16102,'-6'-45'989,"-1"-1"1,2 5-1,-1 6 170,-3 11-504,1 5-145,-2 3-157,0 4-16,-1 6-214,1 2-67,-4 6-39,0 7 22,-5 7-3283,-3 11 3277,-4 8 1,-2 7-889,-2 7 861,2 4-6,3 3 11,5 1-17,6-1 3,9-19 1,4 0-4,5 15 6,10 9 11,8-27 1,25 2 21,-6-13-605,18 1 645,-15-16 39,2-4 34,-2-5 31,-3-6 30,-2-6 17,-4-5 218,8-17-229,-14 5-28,-9 1 0,-3-2 690,-3-9-757,-8 5 0,-2-1-23,-9-6 703,-6-12-702,-8 20 10,-6 2 6,-3 2-17,2 11 1,0 1-816,-16-7 745,13 9 0,-1 2-2,-11-1-1,-2 2-5,3 3-12,2 3 2556,5 2-2594,4 3-23,3 1-51,5 4-61,3 3-135,4 5-25,1 5-652,2 6-1149,1 5 2129,1 10 0,4-18 0,1 2 0</inkml:trace>
  <inkml:trace contextRef="#ctx0" brushRef="#br0" timeOffset="9867">22795 3334 15664,'-2'-8'3473,"1"0"-2498,1 8 615,-1-65-968,1 41-169,0-16 1,1 2-190,1 24-102,1 0-100,-1 9-102,0 3 18,0 4 11,1 3 22,1 6 0,1 5 0,1 4-11,0 7 6,0 3-716,-1 6 710,-1 3 5,-2 1-19,-1-8 0,-1 1-14,-2 17 17,1-17 0,-1 0 0,-3 10-6,-3-1 17,2-5 11,-2-5 6,0-5 28,0-6 39,1-5 67,0-5 336,0-4-252,2-3-61,0-5 654,1-5-744,1-5 5,1-4 1,0-3 78,1-11-111,4 6-18,1-8-28,4 9-263,2-1 252,2 1-11,4 1 5,1 1 18,3 3-18,3 1-8,1 1-3,3 2-5,1 0-2,2 2-4,1 0 6,0 1-404,-1 1 403,-2-1 12,-2 1 11,-4-1-11,-3-1 22,-3-2 0,-2-1-11,0-2 258,-3-1-246,0 1 13,-2 0 42,0-6-27,-3 7-1,-1-5 0,-4 8 410,0 1-405,-1 1 29,0 0 22,-1 0-5,-1 1 22,-1 0 0,1 1-22,-1 2 16,1 0-100,1 3-23,0 1 1,2 7 17,2 2 10,2 8 23,3 3-23,3 5-5,2 5-883,1 5 844,1 4-12,0 4-91,-3 6-194,-2 3-566,-6-8 0,-1 1-216,-1-9 1,-2 1-2351,-2 12 0,-1 0 3462,-2-5 0,-2-5 1,-1 5-1,-1-1 0</inkml:trace>
  <inkml:trace contextRef="#ctx0" brushRef="#br0" timeOffset="81280">11318 5295 17048,'-3'-5'4234,"0"0"-2945,3 5-802,-10-60-90,7 41-109,-3-16 1,1 2-48,6 24-224,0 2-17,0 4 11,4 8 34,4 12-28,1 5-12,3 13-5,-3-1 3,-5-3 0,0 1-1624,2 20 1623,-4-16 1,-1 1 8,0 14-5,-3 1-6,0-1 0,-2-3-2853,1 13 2853,1-17 0,0 7 11,1-22 0,0 3 23,0-11 28,0 1 55,0-13 1195,-1-4-987,0-1 3415,0-4-3438,0 1-78,-2-3-11,-10-18-168,2 3-1,-7-16-10,4 5 67,-4-23-84,5 6-184,4 13 1,1-1 174,2-7 1,1 1-274,2 7 0,0 1 270,0-10 1,1-2 5,1 2 0,1 1-5,0-19-1,0 22 1,1 2 5,2-19 6,-1 19 0,2-2-17,-2 21 0,-1 4-11,0 4-45,1 1 341,0 3-324,1 0 5,2 1 561,3 1-549,2 1-23,13 0 34,-3 1 0,12 2-6,-5 2-6,2 3 1,0 2-12,0 3-33,5 7 22,-9 4 29,-3-1 4,-13 1 7,-10-5-1,-15 9 6,-1-4-28,-24 18-11,11-15-1801,-12 9 1683,11-11-140,2 0-230,4-3-1718,0 8 105,11-8-1977,2 5-4582,10-10 8699,2-3 0,0-7 0,0-2 0</inkml:trace>
  <inkml:trace contextRef="#ctx0" brushRef="#br0" timeOffset="81508">11949 5596 24844,'-8'20'-33,"2"2"-51,13 1-112,0 2-1238,2 20-672,-2-8-4718,1 16 6824,-1-8 0,-4-22 0,0 1 0</inkml:trace>
  <inkml:trace contextRef="#ctx0" brushRef="#br0" timeOffset="82228">14135 5270 24687,'-9'-16'12,"3"10"-7,12 31 1,1 3-1,0 2-10,1 0-1,-2 1 12,1-2-1,-3-2 7,-1-1-1,-1-3 0,-1-2 0,-1-3 17,0-2 101,-3 1 5,0-8 46,-2 1 22,2-8-23,-1-2 135,-5-10-264,3 1-16,-6-13-12,5 2-5,0-6 5,-1-24-11,4 8-2259,0-21 2270,4 12-5,0 13 0,1-2-483,1-18 477,0 10 0,0 2 6,1-5-6,2-9 6,-2 24-6,2 4-11,-1 4-6,2 3-10,2 3-1,0 3-22,3 2 16,1 3 1,2 3 5,1 2 0,0 2 2111,1 3-2111,0 2 610,0 2-604,0 2 0,-1 2 5,0 3-5,0 4 11,-1 1-11,-2 3 11,-2 3 0,-4 2-17,-2 1 17,-5 2 0,-5 1-6,-4-1 12,-5-1 0,-14 9-1,6-9 6,-9 5-16,10-10 5,1-1-28,3-2-275,1-1-117,7-5-247,1-1-475,7-5-920,4-1-3426,6-3-3480,3-1 8968,1-1 0,-4 1 0,-3 1 0</inkml:trace>
  <inkml:trace contextRef="#ctx0" brushRef="#br0" timeOffset="82614">14642 5505 19277,'-8'0'2716,"2"0"-1998,6 0 1163,0 0-1651,-61-54-508,45 34 354,-19-14 0,8 0-71,34 15-10,1 1-7,9 4 1,-1 7 0,1 2-6,3 2-5,2 1 131,2 3-131,0 3 5,1 3-5,1 5-6,-3 5 5,-2 2 7,-3 2-1,-6 3 0,-4 3 11,-5 1 1,-9 4 5,-4 0 0,-9 1 0,-4-1 5,-2-1 1,0-3 369,2-4-364,1-4 6,4-4 0,3-4-12,5-4 29,2-1-6,4-4-6,2-1 40,15-11-73,1 1-17,16-9-17,0 1-1282,9-2 1019,7-2-341,8-1 61,-24 10 0,0 1-681,2-1 0,1-1 671,6 0 0,-2 0 0,3 0 0,-1-1 1</inkml:trace>
  <inkml:trace contextRef="#ctx0" brushRef="#br0" timeOffset="84997">12026 4393 11268,'40'-21'1453,"-4"4"666,-21 13-2176,0 2 974,-1 1-1000,-1 0 559,-1 1-533,1 0 1712,-3 0-1924,0 0 23,-3 1 411,-1 0-282,-1 0-48,0 0 17,0 1 52,-2-1 34,0 0 362,-1 0 1674,0-1-1738,-2 2-287,-3-1 14,0 1 146,-9 1-163,1-1 98,-6 2-93,2-1 414,-1-1-79,-1 0 55,0 0-109,2 0-8,0 1 36,4-2-38,1 1 90,2-2-300,5 0-35,0 0-260,3 0 234,5-1 92,0-1-224,7-1 14,1 1-63,1-2 38,2 2-17,1-1 31,0 1 6,1 0-59,10 1 215,-11 0-7,7 0 35,-16 1 38,-3 0 62,-2 0 717,-2 0-729,-8 0-38,1 0 16,-8 0 18,2 1 4,-2 0 12,-1 0-16,-1 0-18,1 1-16,0-1-6,2 0 5,-3 1-44,8-1-23,-1 0-38,6 0-589,2-1 342,8 2-364,1 0-847,10 1-2200,1-1 3702,8 0 0,-13-1 0,2 0 0</inkml:trace>
  <inkml:trace contextRef="#ctx0" brushRef="#br0" timeOffset="85565">13504 4316 16401,'-53'1'821,"0"1"1,4 0-1,6-1-272,9 1-135,3-2-100,4 1-118,3 0 18,5 1-158,3-1-138,5 0-52,4 0 29,5 0-2,2 0 106,1 1-5,1 0-5,1 0 5,2 2 12,3-1 11,0 0-17,2-1 0,2 0-17,2-1-17,1 0 23,3-1 11,-1 0-5,2 0-1,-1 0-5,1 0 5,-1-1-5,-2 0 28,-1-1 11,0 0 5,-6 0 12,-1 1 6,-6 1 296,-2 0-364,-5 0 34,0 0-1,-7 0 7,0 0 38,-2 0-16,-2 1 17,-3 1 11,-2 1 27,-2 1 24,-2 0 21,1 1 6,0-1 135,-5 1-191,9-1-28,-2 0-61,13-3-34,3 1-39,4-2-96,1 1 180,6-1 11,0 0 6,5 0-6,9 0-11,-3-1-6,8-1 11,4-2-11,-6 0 12,7-2-1,-9 2-5,-1-1 5,1 0-16,-2 0 11,1-1 0,-1 0-12,-1 0 1,1-2-23,0 2-67,0-2-286,-2 2-1041,-1 0 563,-2 2 0,-6 2 0,-1 0 0</inkml:trace>
  <inkml:trace contextRef="#ctx0" brushRef="#br0" timeOffset="86469">12206 4377 15122,'-44'7'1210,"-1"0"1,8 0-1,7-2-800,15-5 1401,9 0-1431,3-1-198,0 0-322,5-1 202,1 0-77,4-1 460,5 1-459,2-2 12,6 1-49,18-4 27,-6 3-535,13-3 510,-11 3 9,-2 1 11,-2 0 19,-3 0 12,-5 1 15,-5 0 171,-4 1-75,-7 1 11,-1 0-48,-6 0 481,-6 0-627,-1 0 12,-7 0 12,-1 0 4,-3 1 64,-3 0-11,-2 3 12,-2-1 16,-9 3-11,8 0 6,-5 0 28,9 0-34,6-2-6,1 1 6,8-3-11,2 0 5,1-1-5,1 1 72,-1 1 13,3-1-11,0 0-3,0 0-2,0 1-19,0 0 11,1-1-14,0 0-80,0 0 129,1-1-61,5-1 13,1-1-2,7-2-21,1-1-7,4-1-14,2 0-3481,17-3 3292,-6 3-316,11-1-1408,-12 4-3472,-1 0 5361,1 2 0,-14 0 1,-2 0-1</inkml:trace>
  <inkml:trace contextRef="#ctx0" brushRef="#br0" timeOffset="88283">19879 3806 20694,'48'23'1748,"-7"-5"-1379,-27-19-33,0-2-33,1-3-34,1-2 173,6-10-89,2-8-213,0-3-958,-1-4 913,-7 3-5,0-4 5,0-6-44,-1-6-7,-3 8 1,-2-3-31,-1 9 0,-1-1 25,5-26 1,-1 0-1284,-5 23 0,-2 1 1261,3-11 0,-1 1 6,-2-14-694,-1 4 705,-3 4-23,-2 5 39,-2 4 1,-2 5 5,-1 5 11,0 4 14,0 4-53,0 3 2494,1 2-2460,0 1 939,1 7-1018,1 2-28,1 7-5,1 1 606,-2 10-578,0 2 27,-2 11 6,-1 22-16,-1-3-1709,-1 21 1714,2-8-6,0 6-443,4-12 0,0 4 440,1 7 1,0 2 0,0-9 1,0 3 0,1-2-651,0-10 0,0 0 1,0-2 620,0 19 1,2-4-71,-1-19 0,2-3-112,1-1 1,2 0-1056,8 26-93,5-6-2579,1-20 0,3-2 3946,-1-6 0,0-3 0,15 18 0,-12-23 0</inkml:trace>
  <inkml:trace contextRef="#ctx0" brushRef="#br0" timeOffset="89219">21788 3480 11693,'-5'-2'7668,"2"0"-4862,3 2-2783,-26-20 22,20 16 5,-18-13 6,27 24 17,1 1 0,1 3-17,0 2 5,1-1-10,-1 3 21,1-2 24,0 0 32,2-2 24,1 1 16,2-3 196,7 1-185,-2-6-11,7 0-23,-4-5-16,1-3-28,2-2-11,1-5-18,2 0 85,10-10-67,-8 3-1,6-7 141,-8-3-112,-7 7-774,0-7 819,-10 11-13,-3 1 6,-3 2-4,-2 1-57,-3 0-11,-2 2-11,-5 1-40,-2 1 18,-1 1-7,-2 1-5,-2 1 795,-1 3-828,-2 1 5,-1 1-22,0 3 5,0 3 6,1 2 0,-9 12 12,7-2-4,-7 9-3,4 9 18,6-7-29,-3 12-5,9-10-11,3 2-1,1 1 18,4 2 5,1 0-423,2-1 401,4 0-51,10 11 6,3-11-62,11 7-101,2-16-218,5-5-381,6-3-2400,-4-10 0,2-1 3229,-4-2 0,0-1 0,25 1 0,-24-4 0</inkml:trace>
  <inkml:trace contextRef="#ctx0" brushRef="#br0" timeOffset="90962">20801 3788 16509,'33'-42'319,"-3"5"-213,-12 18-11,-1-1-5,2-4 2154,0-3-2171,1-3-22,0-5-1,2-2-11,0-5-5,1-3-588,1-4 582,0-5-11,1-2 627,-1-1-630,-9 18 0,0 0 25,3-16 34,-8 14 0,-2 1 39,-4 2 17,-6-6-23,-6 19-16,-4 3-34,-4 3 1974,-1 1-1974,-1 4 0,1 2 0,1 3-45,4 2-6,2 4-5,3 1 263,2 1-274,1 3 2411,-2 10-2361,-3 16-27,-1 5-12,-3 12 270,1-4-265,-1 7-3222,0 5 3206,-1 6 2,8-28 1,0 1-106,-1 1 0,2 0 108,-1 1 1,2 0-241,-1 1 0,2 1 13,-1 15 1,2 0-180,0-12 0,1 0-718,0 10 0,2 0-3984,5 12-4285,2-9 9399,3-11 0,-4-20 0,-2-10 0</inkml:trace>
  <inkml:trace contextRef="#ctx0" brushRef="#br0" timeOffset="92181">18542 4410 11181,'-48'-3'607,"-1"0"0,1 0 0,-3 1 1,1 0-1,6 0 267,-12 1-46,-4 0 1038,36 0-1048,9 0-258,10-1-408,21 3 191,8 3-214,20 2-1205,7 4 1199,11 2-56,-26-6 1,4 2 4,3-1 1,5 1 0,-2 0-1385,12 1 0,1 0 1321,-5 0 1,3-1-1,-2 1-4,-11-3 1,-1 0 0,0-1-5,2 1 1,0 0 0,1 0-627,0 0 1,1-1 0,0 1 620,0-1 0,-1 0 1,4-1 4,0 1 0,3 0 1,0-1-1,-2 0-412,4 0 1,-3 0-1,3 0 419,-4-1 1,3 0-1,0 0 1,-4 0-158,2-2 0,-4 0 1,0 0 150,2 0 0,0-1 0,1 1-12,-1-1 1,1-1 0,0 1 9,0-1 0,1 1 0,0-1 24,0 0 0,0-1 1,1 1-33,0-1 1,0 1-1,0-1-2,1 0 1,0 0 0,1 0-2,-1 1 0,0-1 0,0 0-1,0 0 1,0 0 0,0 0 7,0 0 0,0 0 1,0 0-3,-1-1 0,0 0 1,0 1-3,-2-1 1,1-1 0,2 1 1,-1-1 0,3-1 1,0 0-1,-3 0-15,4 0 1,-3-1 0,2 0 24,-4 0 0,3 0 0,0-1 0,-5 1 72,1-2 1,-4 0 0,0 0-68,1 0 1,-1 0-1,0-1 4,0-1 0,0 0 0,-1-1 0,1 0 0,-1 0 1,0 0 168,-1-1 1,1-1-1,-1 1-173,0-1 1,0-1-1,-1 1 130,0-1 0,-1 0 1,0-1-126,-2 1 1,0-1 0,1-1 22,11-7 1,2-2-1,-3 0-17,-13 6 1,-2 0 0,2-2 15,3-4 1,4-2-1,-2-1 1,-4 2-1,6-7 0,-4 1-8,-6 4 0,1-1 0,-4 1 3,0-1 0,-3 0 393,-1 0 0,-2-1-374,-1 1 0,-1-1-2,-3 0 0,-1-1-6,-2 1 0,-1-2 8,2-15 1,-2 0-29,-6 10 1,-2 0 5,3-10 0,-3-4 11,-8 7 0,-3-2 0,0 2 61,-2 1 1,0-1-105,-2-1 0,0-4 1,-1 6 0,-4 4 0,-1 4-73,0-3 1,-1 0 66,-2 0 1,-1 0-220,1 0 1,-2 0 244,-1 1 0,-1-1-3,-1 1 0,0 0 48,-1 2 0,-2-2-20,-10-13 0,-2 1 147,8 12 0,-1 0-175,-10-9 0,0 1-9,9 14 1,0 3-3,-2 0 0,-1 1-308,-1-1 1,-1 1 304,-2 1 0,-1 0-6,-1 0 1,-2 0 360,-1 1 1,-3 0-388,1 2 1,-5 0 0,2 2-507,-10-4 1,-1 1 599,6 3 0,-2 0 0,2 2 33,-9-1 1,2 3-6,-3-1 1,-2 1-31,20 7 0,0-1 0,0 2-118,-2-1 1,-1 2-1,1-1 138,-2 1 1,0 1-1,-1 0 16,0 0 0,0 0 0,-1 1 9,1 1 1,-1 0 0,-3 0-88,-1 1 0,-3 1 0,-1 0 0,3 1-154,-3-1 1,2 1 0,-2 0 155,2 1 0,-2 0 0,0 1 1,4 0 8,0 2 0,3 0 0,0 1-32,0 0 0,-1 1 1,1 0 31,0 2 0,1-1 0,0 2 72,0 0 1,0 0 0,0 1-76,1 0 0,1 0 0,-1 1-2,1 1 0,1 0 0,-1 0-5,2 1 0,0 0 1,-3 1-13,1 2 1,-3 1-1,-1 1 1,4-1-6,-4 2 1,2-1 0,-1 2 204,3-2 0,0 1 0,-3 2 0,-1 1-125,1 1 0,-2 2 0,-1 0 0,1 1 1,4-3 57,-8 5 1,4-2-1,-4 1-60,9-3 1,-5 2 0,-1 1 0,1-1 0,3 0-52,0 1 0,1-1 0,2 1 0,2-2 101,-5 3 1,3-2 0,-2 3-35,3-3 1,-3 3 0,1-1-1,3-1 24,2 0 1,2-1 0,-1 2-131,1 0 0,-1 2 1,-1 1-1,0 1-16,2 0 0,0 1 0,1 0 1,0 0-5,0 1 1,1-1-1,0 1 1,3-1-28,-7 8 0,2 0 0,4 1-83,7 1 0,4 0 1,2 0 133,-1 6 0,3 2-154,6-8 0,1 3 0,4-1-133,5 3 1,6 2-115,7-2 0,4 3 0,1-3-147,4 9 1,3 0 79,0-8 1,3 2 0,0-3-131,8 3 1,1-3-181,1 2 0,2-2-693,2-1 1,2 0 1452,-10-11 1,2 0-1,-4-4 1,-3-3 0,-2-3-1,1-1 1,-1 1-1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14:47:42.52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2086 2904 21007,'-44'-41'-224,"37"5"56,47 31-84,23 0-2878,-8 2 2632,7 2 148,-29 0 0,0 1-400,1-1 1,1 1 76,0 0 1,0 1-221,-1 0 0,0 2-163,-2-1 0,-1 2-614,24 7-442,-10 3 129,-12 3 269,-13 3 1115,-10 3 599,-16 2 0,-10 2 0,-15 4 0,-9 0 138,-8 3 203,21-16 1,-1-1 459,-1 1 0,-1 0 663,0-1 1,-1 1-566,1-1 0,-1 0 854,-11 4 0,1 0-1393,10-6 0,2 0 295,-8 2 0,2-1 382,-3 1-60,9-5-367,8-4-190,8-4 1452,7-3-1788,6-3 261,8-4-345,6-5 0,11-5-28,9-5 1139,8-2-1189,-3 3 0,1 0-722,-7 4 1,0-1 746,12-5 0,0 0-791,-12 5 0,-1 0 771,-1 0 1,0 1 10,-2-1 0,0 0-2137,23-15 2210,-9 1 50,-8 3 441,-9-6-356,-13 9 861,-11-6-850,-12 13 1332,-9-1-990,-16-3-175,5 6 1616,-10-2-1571,13 9 426,-5-1-498,11 4-40,0 0-50,12 3-61,5 2-68,0 1-72,4 0-1605,4 1 1605,5 3-6,7 5-6,6 4 12,4 3-12,4 5 12,2 2-34,14 18-56,-13-8-1129,4 14 614,-19-9-684,-8 2-1445,-5 3 2728,-5 8 0,-1-24 0,-1 0 0</inkml:trace>
  <inkml:trace contextRef="#ctx0" brushRef="#br0" timeOffset="1242">4262 3083 21130,'-11'-42'317,"0"-1"0,1 4 1,3 9 745,3 19-861,2 1 293,0 1-332,0 2-12,1-1 257,0 0-386,1 4 421,0 0-477,0 3 12,3 3 11,-1 2 5,4 4 6,0 5 6,1 5 5,0 3 0,0 6 0,-2 2 6,-2 21-11,-1-10-3126,-4 14 3120,-2-18 6,-2-1-6,-2-1 0,0-3 0,1-3 5,0-4 18,0-3 27,0-2 23,2-8 89,0-1 57,4-8 3153,-1-1-3159,1-3 16,-4-10-173,1-1 12,-3-12-18,2-1-3397,-1-5 3386,2-5-5,0-7-620,2-5 603,0-6 0,1-3-12,1-3 7,0-1-7,2 19 1,2 0 5,1-19-8,0 23 0,1 1-20,8-19-201,-1 19 196,6-4-17,-3 21-1,3 5 7,1 3 2974,2 3-2980,1 4 16,2 3 7,1 4 10,2 2-2414,-1 6 2392,2 4 170,8 15-159,-11-3 6,4 14-536,-18-7 536,-5 6-11,-7 1 11,-7 2-6,-5 0 51,-7-4 32,-4-3-2,-2-5 18,1-4 4,0-5 26,2-4 20,2-5 17,3-3-33,2-5 631,-2-2-680,5-4-11,-1-3 60,1-7 3224,7 4-3407,-2-3-28,6 8 3,0 1-73,1 2 98,3 0 30,3 2 11,4 1-45,17 7-161,14 4-2,4 1-518,7 3 113,-10-6-236,1 0-219,2 0-248,0-2-3218,0-1 2377,-1-2-3545,-1-3 1107,-1-1 4239,1-3 1,-20 0 0,-3 0-1</inkml:trace>
  <inkml:trace contextRef="#ctx0" brushRef="#br0" timeOffset="1901">5005 2992 13597,'-2'-3'6955,"1"1"-1785,1 2-4654,-46-49-805,37 37 166,-33-35 73,51 49 190,3 3 60,3-1 19,2 1-20,12 1-253,-6-3 265,9 1-72,-1-6 8,-8-2-172,6-2 58,-8-7 48,-8 1-20,1-5-18,-8-6-131,-4 6 105,-2-6 1,-9 0-125,0 7-31,-6-4-85,2 10 41,-2 2 57,0 3 89,0 2 67,-1 2 25,2 2 83,-1 3 42,2 2 35,1 4-12,1 3-81,2 1-42,1 5-62,2 0-31,4 4-38,0-1-50,5 13-53,2-8-12,19 28-38,-5-26-1122,16 14 1143,-10-22 64,5 0-322,1-4 394,3-1-2871,15-3 2936,-13-5 49,10-2 49,-18-8 21,7-8-1399,-12-1 1485,3-8-1201,-13 2 1128,-3-2 875,-4-1-984,-3 1 29,-6-10-104,-3 9-78,-4-4 45,-3 7-111,3 7 2099,-1 0-2032,7 7 2726,0 2-2724,2 1 1454,1 0-1401,0 1 9,1 3 32,0 2 0,1 4-24,2 2-35,2 2 56,3 2-12,3 0 23,4 1 1,1-1 5,2 0-28,15 5 28,-7-6-3392,12 2 3409,-10-7-2275,1-3 2258,-2-2 12,-2-3 32,-4-1 7,-4-5 10,-4-2 18,-2-5 2262,-3-4-2274,-1-1 6,-3-5 0,-1-2-28,-2-3 72,0-14-72,-3 8-28,0-10 3155,-2 14-3144,0 0-5,-1 4 16,1 2-28,-1-1-11,2 7-33,0 2-35,2 8 232,3 4-282,2 1-67,5 1-117,6 3-959,19 7-1382,11 9 229,5 2-2502,-16-6 1,-2 0 3548,1 1 0,0-1 0,-24-10 0</inkml:trace>
  <inkml:trace contextRef="#ctx0" brushRef="#br0" timeOffset="3432">6225 2932 27582,'-20'6'388,"8"-2"-273,39-12-57,-4 0-24,12-4 25,-9 2-1,0-2 69,5-9 41,-6-6-132,-2-1-24,-10-2-76,-10 7-54,-2 0-28,-7-6-54,-7 5-79,-2 2 15,-4 9 112,4 9 78,-10 2 77,6 1 76,-8 3 42,8 1 54,2 3 111,2 2-2,2 3-96,3 2-97,1 2-79,2 3-43,2 2-28,2 2-65,1 14-60,6 6-33,1 0 18,7-1-512,1-14 516,5 0 24,3-2 37,4-3 49,2-1 44,2-4-205,11 1 277,-11-8-47,7-1 41,-15-8 33,-1-4-11,6-9-7,2-10-23,-2-3-468,-1-5 413,-10 4 54,-1-3-2668,-2-3 2643,0-4 31,1-15-202,-7 18 0,-1 1 203,4-20 12,-3 1-23,-7 31 17,-3 4 14,-1 3 1,-1 2 2,0 3 284,2 2-309,0 2 3083,1 1-3076,1 2 883,1 0-916,5 2 10,2 1 1,6 2 0,2 0-1,4 0-5,3 1-5,0 1-1,3 0 0,-2 1 6,-1 1 6,-4 0-6,-2 0 6,-4 1-1,-3 1-5,-3 0 0,-3 0 11,-1 0-11,-1-1 12,0 0-12,-1-1 11,-1-2-11,-1 0 5,1-3 1,1 0 11,0-2 420,1 0-404,0-5-5,0 0 28,0-7-22,-1 3 5,-1-4-22,0 4-6,0-1-5,-1 3-1,0-1-5,-1 2 11,0-1 1,1 4-24,0 0 12,2 1-145,0 1 122,-1 0 23,0-1-5,0 1-1,-1 0 29,-2 0-18,1 0 6,-2 0 6,3-1-11,0 1-1,1-1-5,0 0-11,0 1 17,1-1-12,0 0 6,-1-2-11,1 1 0,0 0 11,-2-1 0,1 1 22,-2-2-11,-1-1-5,0 2 16,-1-2-22,1 2-5,1 0 10,0 1-33,1 1 23,-1 0-6,2 1-146,0 0 151,2 2 12,1-1 5,0 2-11,2-1 0,1 0-6,1 1 6,0-2 0,3 1 6,0-1 5,3-1-44,0 0 27,3 0 6,0 0-11,1 0 11,2 0 0,0 0 0,-1 0 0,0-1 22,-1 0-22,-2-1 11,-2 1-5,-2-1 16,-2 1-10,-2-2-7,-2 2 12,0-2-11,-1 1 5,1-1-6,-1-1 1,0-1-23,1-3 28,0 0 12,-1-2 5,2-1 11,-4-2 23,2-3-29,-2 3 29,1-2-17,-1 7 72,0-1-89,0 4 11,0-1-16,0 4-51,0 1 22,0 6-16,0 1 27,0 6-5,-1 3 0,0 4 28,-1 3-28,-1 4 0,0 3-5,0 2-273,0 2 278,1 2-6,1 1 1,0-2-12,3-1 6,2-1-6,5-3 0,4-1-542,3-4 526,3-1-107,26 10-23,-1-13 51,9 3-544,-11-17 510,-12-10 1,-1-2 16,1-6 23,-3-4 8,-2-3 64,-2-2 18,-4-1 493,-3-2-471,0-11 16,-6 7-5,-1-7 22,-5 10 11,-3 2 562,1 0-461,-2-6-84,-1 8 12,0-5 5,-1 9 0,-2 1-6,1-1-11,-2 0 306,1-2-322,-2 1-650,2-2 655,-3 2 23,-2-5-40,1 9 0,-2-3-11,4 10-11,0 2-11,2 2-6,0 2 671,2 0-666,-1 3-10,1 1-1,0 4 12,0 3-6,0 1-6,1 3 12,1 11-6,7 5 5,-1 2-22,9 2 29,-1-9-24,3 0-425,2 1 425,4 0 18,0 1-6,3-1-11,-1-1-3245,0 0 3205,-2-1-22,-4-2-16,-2 2-346,-4-2 227,-3-1-88,-3 1-147,-4-1-178,-2 0-214,-6-2-364,-5-1-565,-6-1-1193,-5-4 2957,-5-1 0,12-6 0,0-2 0</inkml:trace>
  <inkml:trace contextRef="#ctx0" brushRef="#br0" timeOffset="3852">7935 2641 21786,'3'-12'2661,"0"3"-2023,-3 9 763,0 0-1379,-31 5-16,23 1 5,-23 10-6,34-3 1,1 4 5,4-4 12,3-1-7,1-1 18,2-1 5,1-3 17,1-1 23,-1-4 133,5-3-100,-6-3 6,1-4-23,-9-3-22,-2-2-17,-2-2 28,-2-12-50,-3 6-6,-2-9-17,-4 9 11,0 0 1,1 0-7,0 2 1,2 1 56,-1 0-23,3 7 12,-1 1-12,2 7-22,0 2-5,0 1-23,-1 4 5,-2 3 12,-3 6-6,-3 4 29,-10 20-40,6-5-404,-6 15 393,10-10 11,3 3-5,3 1-1,2-1-16,6 0-23,7-1-56,8-2-179,11-2-3051,10-2 1976,11-1 1355,1-10 0,-1-2 0,-5-1 0,-9-6 0,1-1 0</inkml:trace>
  <inkml:trace contextRef="#ctx0" brushRef="#br0" timeOffset="4673">10308 2790 17689,'-11'-49'1086,"1"1"1,2 6 0,-3 7-3962,-18 7 3110,9 15 1569,-12-5-1653,7 13-129,1-1 910,4 8-938,4 9 487,3 10-498,1 14-5,6-2 5,11 15 1579,3-17-1556,8 11 16,1-13-33,3 1-6,3-2 6,4 0-17,2-1 11,14 9-376,-11-10 370,6 7-10,-18-13 5,-6-2 11,-6-1 0,-4-2 23,-9-1 1744,-6-1-1738,-9-1 4,-8 0 6,-9-4 1,-3 0 0,-14 0-1479,-3-2 0,0-2 1467,0-3-8,21-1 0,-1-3 100,-23-6-114,19 1-336,-9-7-247,33 7-403,3-3-577,11 3-1126,8-2-2962,4-2 5662,11-6 0,-8 9 0,1-1 0</inkml:trace>
  <inkml:trace contextRef="#ctx0" brushRef="#br0" timeOffset="4890">10643 2522 18289,'0'-5'2912,"0"2"1162,0 3-4102,-17-44 545,13 38-517,-11-29 279,19 53-268,3 5-2608,2 5 2580,3 4-535,0 6 418,-2-7 0,-1 1-163,6 20-498,-7-17 1,0-1 48,2 15-413,-2-1-673,-2-4-1281,-2-2 3113,-2 0 0,-1-20 0,-1-3 0</inkml:trace>
  <inkml:trace contextRef="#ctx0" brushRef="#br0" timeOffset="5540">10575 2968 22091,'-7'-43'212,"1"0"1,0 3 0,1 9-187,4 20 1211,1 0-1281,4 4 480,2 0-458,7 5-17,3 1-82,6 0-43,2 1-114,5 2-129,3 1-71,1 2-185,1-1 180,-1 2 36,0-3 53,-3 1 85,-2-3 879,-5 1-541,-4-3 150,-7-1 111,-5-3 65,-5-2 25,-4-2 473,-3-2-409,-4-1 3,-1-2 395,-7-6-513,5 5-52,-4-3 9,8 7 0,1 2 57,2 0-57,1 2-102,2 1-35,1 0 105,0 0-90,4 1 249,3 2 132,4 1-84,17 3-54,-1 3 17,14 3-21,-6 5-186,5 4-36,1 4-273,-10-3 1,0 2-279,13 11-384,-15-10 1,-2 1 439,4 10-3021,-5 1 2955,-6-1-7,-7 1-76,-7 9 269,-8-13 142,-5 5 127,-6-17 235,-14 0 198,5-6 79,-8-3-6,10-5-39,2-6-312,1-1 656,3-5-943,2-3-250,3-1-197,2-1 3287,3-2-3300,1 1 74,3 0 273,2 0 41,4 0 180,3 0 114,6 1 124,4 0 95,5-1 10,3 2-12,19-6 18,-7 6-81,14-3-71,-12 6-180,2-2 1,0-1 43,3 0-1065,-6 0 1,-4 1 1004,-13 3-29,-7 0-52,-5 1-60,-4 0-64,-4 1-95,-2 0-80,-3 1 1861,-1 0-1968,-2 3 92,-5-2 67,4 4 65,-2 0 91,6 2 171,0 1 127,1 2-5,0 4-50,-1 3-116,0 4-47,1 3-26,1 2-30,0 2-82,1 1-55,2 1 91,1 0 10,2-1 6,0 1-106,1-3-180,-1 1-233,1-3-326,-3-1-511,2-3-1120,-3-2 2597,1-1 0,-2-6 0,0 0 0</inkml:trace>
  <inkml:trace contextRef="#ctx0" brushRef="#br0" timeOffset="5719">11602 2378 25794,'-10'-6'-5101,"6"9"-4730,17 23 8607,-2-2 0,-5-11 0,-2-5 0</inkml:trace>
  <inkml:trace contextRef="#ctx0" brushRef="#br0" timeOffset="6436">11866 2680 20719,'1'-5'3195,"0"0"-576,-1 5-2521,15-22-74,-9 26-55,12-14 114,-12 34-156,3 12-30,-2-10 62,2 9 1,-2-13-65,-2-2 20,0-1 39,-2-1-78,-1-2 134,-1-2 16,1-2-3,-2-4 41,1-2 72,-1-2 186,1-2-160,1-7-38,0-1-36,0-7-13,2-3-5,-1-3-8,3-2 5,0-2-9,2 0-1,0-1-42,2 1 23,2 1-3,0 2-5,2 3 22,-1 4-6,1 3 8,0 3 11,0 2-9,2 2-39,-1 2-31,0 3-93,8 7 0,-6 2-39,6 8-39,-6 0-40,0 4-101,1 2-142,1 3-48,1 1-73,2 1-213,-2-2 1,2 1 295,6 7 11,-6-8 0,0-2 225,2-3 77,3-2 52,0-5 32,2-3 87,0-5 56,1-4 55,-1-2 71,1-7 289,11-10 238,-1-13-303,-2-3-3046,-8-3 3160,-15 7-52,-1 0-47,-4 0-17,-2 1-22,-3 2 230,-2 3-303,-1 4-29,-8-2-299,-1 7 3,-8 2-21,-13 11 2,3 5 6,-12 7 2971,-4 17-2971,10-5 2,-7 12 41,16-9 198,3 2-189,6-3-13,4 0-3,4-2 0,3-2 6,3-4-6,4-2 5,4-2 12,3-5 353,4-2-322,14-5-3367,4-12 3371,2-1 24,-4-10-382,-12 1 427,-3-1 43,-3-1 9,-3-1 10,-3 1 27,-2-1-25,-2 2-2129,-1 1 2134,-2 1 1922,0 4-1982,0 2 421,-1 3-538,0 4 1,0 2 0,0 16 0,0 2 1,0 16-1,0 31 1,2-6 1016,0-14 0,0 3-1040,3 15 1,2 1-12,-1-10 1,0 1-515,1-5 0,0 3 0,0-2 385,3 8 1,0-1-160,2 2 1,0 1-219,0 0 0,-1 0-365,0 0 1,0 1-1171,-3-2 0,-1 0 1678,-2 8 0,-1-5 1,-2-26-1,0-3 0,-1 30 1</inkml:trace>
  <inkml:trace contextRef="#ctx0" brushRef="#br0" timeOffset="6534">12398 4203 12157,'-3'-54'83,"0"1"0,0-1 0,0 1 0,0-13 0,1 2 0,1 6-251,3 7 0,2 3-599,0 3 0,1 0 438,1-4 1,0 4-1,0-3 1,0 3 0</inkml:trace>
  <inkml:trace contextRef="#ctx0" brushRef="#br0" timeOffset="7539">4068 3802 10794,'-41'0'1372,"-1"0"0,5 0 1,8-1-505,21 0-27,4 0-589,3 0 29,5 0-57,4 0 102,8 1 251,28-1-342,0 1-1738,-9 0 1,2 0 1586,-1-1 0,1 1-23,6 0 1,1 0-1152,7-1 1,2 1 1114,5 0 1,2-1-450,-16 1 0,0 0 0,1 0 422,2 0 0,1-1 0,0 1-365,3 0 1,0 0 0,1 0 358,1 0 1,1 0-1,1 0-2,1 1 1,0-1 0,1 1-1,2 0 1,0 0 0,0 0-1,2 0 1,0 0 0,1 1 91,-1-1 1,1 1-1,4 0-77,-12-1 1,4 0 0,1 1-1,0-1 1,-3 0 5,1 0 0,-2 0 0,0 1 1,2-1-3,1 0 0,3 0 0,2 0 0,-3 0 0,-2-1-41,-2 1 0,-2 0 0,-1-1 0,0 0 33,2 1 1,1-1-1,-1 0 1,1 0 0,0 0 1,0 0 0,0 0 0,1 0 2,-1 0 1,1-1 0,0 0-1,0 1 14,0-1 1,0 0 0,0 0 0,0 0-15,0 0 1,0-1 0,-1 0-1,1 0-1,-1 1 0,0-1 1,0 0-1,0 0-3,-1 0 1,0 0-1,0-1 1,0 1 0,-1 0 1,0-1 0,0 1 0,-1-1 2,0 1 1,-1-1 0,1 0-1,-1 0 7,-1 1 1,0-1 0,0 0 0,0 0 2,-1 0 0,-1 0 1,1 0-1,-1-1-71,-1 1 0,1 0 1,-1 0-1,-1 0 87,16-2 1,0 1 0,-1-1-4,-1 1 0,0-1 0,0 1 2,-4-1 0,1 1 0,5-1 15,-14 1 1,4 0 0,3-1 0,0 0-1,-2 1 1,-5-1-28,4 1 0,-5 0 1,0 0-1,4-1-11,7 0 1,4 0 0,2-1 0,-3 1 0,-7 0 1,-1 0 1,-6 0-1,0 1-9,0 0 0,0-1 0,0 1-13,-2 0 0,-1 0 0,0 1-1,-1-1 1,-1 1-1,0 0-123,18-1 0,-1 0-166,-3 0 1,-2 1-348,-3 1 0,-1 0-1022,-5 0 0,-1 0-1624,-6 2 1,-3-1 3295,22 0 0,-29 1 0,-13 0 0</inkml:trace>
  <inkml:trace contextRef="#ctx0" brushRef="#br0" timeOffset="8195">13944 2621 19610,'-45'-21'166,"0"-1"0,3 2 1,8 8 1350,17 18-1422,-6 12-83,6-1 563,-2 7-564,10 4-11,4-5 305,4 6-283,6-8-5,4-1 28,5-2-12,4-2 7,2-3 945,2-2-912,1-3 134,13-4-84,-8-4 1,8-4 10,-10-4 12,-2-5 156,4-12-134,-10 4 0,1-7-6,-13 8-10,-2 1-17,-3 1-12,-4 1-14,-2 2-19,-5 1-40,-3 2-22,-2 2-17,-2 3 12,-2 1-18,0 4-5,-1 1-17,1 2-27,0 3-18,2 4-33,1 4-107,1 4-2240,-6 29 106,8-12-3791,-3 23 6127,12-16 0,2-19 0,0-1 0</inkml:trace>
  <inkml:trace contextRef="#ctx0" brushRef="#br0" timeOffset="8510">13908 3122 24284,'-20'12'67,"7"-1"-33,24-4-6,3 1 11,1-2 6,3 0-11,0-1 16,0-1 45,-2-1 51,-2-2 27,-2 0 46,-4-3-28,-2-1-29,-2-3-39,-2-3 1,-1-1-12,-1-2 0,-3-1 11,-1 0-34,-4 0-10,-2-1-18,-2 2-16,-2-1-22,-2 2-7,-1 1-27,0 3-39,0 1-40,1 2-78,0 3-145,1 1-259,0 3-515,1 4-1013,0 3-3831,1 5-3233,0 0 8702,3-1 0,4-6 0,3-4 0</inkml:trace>
  <inkml:trace contextRef="#ctx0" brushRef="#br0" timeOffset="9828">12972 4220 8948,'9'-4'4565,"-2"0"-756,-7 4-1137,0 0-2711,-6 1 39,4 1 39,-4 1 0,6 2 0,-2 1-11,2 1-11,-2 2 11,0 0 6,-1 3-12,-2-1 23,-1 1 0,-1 1 0,-2-2 11,-2 1 16,-7 3 40,-12 6-61,5-4-7,-6 2-4,14-10 44,1-2 50,2-1 51,0-2 33,2-2 6,1-1 202,-2-2-229,3-1-1,-2-2-6,2-1-16,0 0 16,-2-1-28,-2 0 6,-2 1-3235,-9-4 3241,7 2-6,-8-2 11,9 2-11,1-1 0,1 0-6,1 0-16,1-1-23,2 0-22,3-1-34,0-1-16,3-9 3329,2 3-3408,2-7-28,5 5-16,3-2-158,3 0-392,5-1-1382,1-1 2004,5-2 0,-9 11 0,-1 1 0</inkml:trace>
  <inkml:trace contextRef="#ctx0" brushRef="#br0" timeOffset="26996">6688 5034 18543,'-2'-5'1026,"1"1"-374,1 4-26,-67-45-436,39 34-140,-12-12 1,-1 6 5,16 25-525,-2 7 497,-3 7-945,-1 6 961,-3 5-8,0 3 13,0 3-6,2 0 0,4-1-15,5 0-12,4-3-11,5-1-13,6 9-5,5-12-1,7 6 16,6-17-1,8-3 6,4-1-446,7-3 436,4-3 7,4-3 1,3-3 6,-2-2 29,-1-2 19,-5-3 56,-4-2 50,-6-3 649,-3-7-603,-9 4 899,-3-5-996,-9 5-31,-3 0-35,-4 1 511,-4 2-534,-2 2 59,-4 2-59,-2 2-11,-1 1 2,-3 4-3,0 1-10,-2 5-205,1 2 217,0 3-40,1 1-17,2 3-34,4 0-162,1 10 105,10-5-2,0 5-17,11-7-13,3 0-25,6-1-27,6 0-7,4-1-78,6-3-94,2-1-99,3-3-1310,19-2-32,-11-5-1763,15-5 3601,-7-7 0,-23 2 0,1-2 0</inkml:trace>
  <inkml:trace contextRef="#ctx0" brushRef="#br0" timeOffset="27297">7341 5175 15822,'-44'31'8,"-1"-1"1,3-1 0,8-2 1466,16 3-1537,-2 2-61,0 2-90,-2 2-101,0 1-174,-2 1-165,0 1-26,0-1 106,-1-3 265,1-5 253,2-9 162,-1-7 1260,3-8-1228,1-8 23,2-6 557,2-34-359,7 10 566,3-22-537,9 21-11,4 1-27,3 2-27,2 2-8,-1 4-78,2 3-66,-2 3 1775,2 4-1910,-1 3 638,1 4-673,2 4-47,10 9 4,-4 3-73,11 9-530,-5 3 220,3 4-382,1 4-879,4 5-3567,-1 3 5251,4 9 0,-18-21 0,-1 0 0</inkml:trace>
  <inkml:trace contextRef="#ctx0" brushRef="#br0" timeOffset="27521">6194 6236 16398,'42'-17'39,"0"0"0,0 0 0,-1 2 1,0-1-1,-1 3-39,5 2 0,0 1-20,3 0 1,2-1-49,3-1 1,2 0-104,2 0 1,1 1-254,4-2 1,0 0-415,-19 5 0,1 0 0,0-1 838,9 0 0,0-1 0,-5 1 0,-5 1 0,-4 1 0,1-1 0,0 1 0</inkml:trace>
  <inkml:trace contextRef="#ctx0" brushRef="#br0" timeOffset="28462">8708 5432 21334,'36'-30'-36,"0"-1"0,-2 3 0,-1 6-15,17 15-436,-1 0-297,-2 4 10,-4 0-193,-6 3-366,-5 5-4749,-8 4 3449,-9 6 1066,-7 3-1099,-10 6 1827,-9 1 744,-25 15 146,1-8-861,10-11 0,-1 0 1179,-15 7 707,0 0 2297,0-1-1723,2-1 320,4-3 18,2-2-141,6-4-190,4-3-262,6-4-331,6-3-315,4-3-284,4-3-420,4 0 2408,4-4-2790,7-3 447,23-12-642,-2 0-20,21-9 130,-9 4-777,5-2 1154,-1-1 423,-1 0-225,-16 9 0,-1-1 355,13-9 28,5-7 64,-26 13-428,-8 1-24,-7 1-369,-5 1-31,-8 0-42,-5 1-3,-7 0 92,-4 2 68,-1 0 1701,-26-8-1234,24 9 391,-19-8-461,34 15 753,1 0-839,6 3-141,1 2-106,1 1 73,2 0 99,4 3-91,4 2 115,4 5 53,28 25-80,-14-8-865,-5-3 1,0 1 694,0 10-265,-3 3-321,-3 2-225,-4 4-901,-4 1-1350,-5 4-6695,-2-5 9487,-2-4 1,0-19-1,0-8 1</inkml:trace>
  <inkml:trace contextRef="#ctx0" brushRef="#br0" timeOffset="28939">10955 5428 21228,'4'-4'150,"0"0"1024,-4 4-780,-24-62 140,5 35-386,-4-12 1,-3 4-158,-1 21-1033,-6 5 865,10 12 141,0 2 31,-3 5-12,0 5-6,0 3-33,3 2-229,4 2 207,5 1-67,4 1 94,6-1 23,2-1 12,7-1 27,2-1-2461,7-1 2456,4 1 182,4-2-216,17 7 22,-7-5 17,13 3-44,3 1-18,-9-7-55,11 6-2271,-6-1 2265,-16-5-712,4 4 802,-22-6 1911,-11 4-1839,-10-4-22,-13 4-5,-8-6-13,-7-1 1,-7-2 6,-2-2-6,-3-3-5,-1-2-20,17-4 0,-1-1-115,-17-5-454,13-3 1,3-3 1147,0-9-5024,1-12-3965,24 9 8347,7 2 0,3 12 0,2 4 1</inkml:trace>
  <inkml:trace contextRef="#ctx0" brushRef="#br0" timeOffset="29172">11477 5071 17826,'-4'-1'1709,"1"-1"402,3 2-1893,-61 20-1457,42-6 1363,-16 0 0,5 4 65,25 6-3420,3 4 3422,5 6-71,3 1-428,6 4 318,6 0-251,3 2 2,-3-12 0,0 1-245,11 15-76,-9-16 0,-1-1-347,9 11-211,0-2-130,-2-2-662,5 7-6464,-8-8 8372,-4-4 1,-10-15 0,-8-13 0</inkml:trace>
  <inkml:trace contextRef="#ctx0" brushRef="#br0" timeOffset="29621">11217 5637 13950,'-8'-5'4682,"2"0"-3606,6 5 1147,0 0-2183,-26-63-738,31 42 681,-12-16 1,5 3 121,32 21-183,6 2-684,5 1 639,3 2-23,3 1-39,0 1-22,-1 2-3055,-4 1 2937,-3 1-118,4 1-151,-7 1 510,-4 0 129,-13 0 78,-11-1 727,-4-1-387,-1-3 3299,-3-1-3428,1-2 405,-5-5-307,0 2 27,-3-3-49,2 4 124,-1-1-451,1 5 95,-1-3 20,3 6 100,0 0-228,2 2-250,0 0 248,6 4 35,2 2-27,8 5-24,4 1 0,5 3-18,5 2-416,4 1 438,5 2-119,3 1-5,3 1-54,-12-4 1,1 0-1121,14 9 1165,-18-9 0,-1 0-67,3 6-11,-6 6 119,-16-4 45,-21 0-2679,-9-11 2797,-16-8 14,6-4 700,1-4-644,1-3 6,3-3 210,-4-14-218,10 4-75,-1-9-73,12 8-17,3-1-42,3 1-10,4 1-22,4 1-8,5 0-193,20-6-36,-2 6 2230,17-3-3101,-3 9-1595,5 0 2760,12 2 0,-27 4 0,-1 1 1</inkml:trace>
  <inkml:trace contextRef="#ctx0" brushRef="#br0" timeOffset="29822">12875 5404 17818,'33'-26'-509,"1"-1"1,-1 1 0,15-11-1,-3 9-1373,8 24-1813,2 1 3204,7 2 0,-30 1 0,-1 0 0</inkml:trace>
  <inkml:trace contextRef="#ctx0" brushRef="#br0" timeOffset="29993">12937 5638 19103,'43'-15'-147,"0"0"0,0 1 0,17-7 0,-1 3-2371,-5 9 1,-3 2-2399,-13 1 1,0 0 4517,13 0 1,-5 0 0,-13 2 0,-13 2 0</inkml:trace>
  <inkml:trace contextRef="#ctx0" brushRef="#br0" timeOffset="30736">15243 5584 13660,'-1'-47'1309,"0"1"0,0-1 1,0-17-1,-2 7 76,-3-2-1419,-1 7 852,-2 9-166,-1 7-141,1 8-126,-1 6-84,2 5 356,1 6-666,3 4 197,1 4-324,2 1 148,0 3-71,1 3 814,2 5-752,2 7 1,5 7-20,2 7 30,3 7-663,2 7 635,1 5-64,0 5-3,0 2-2,-2 1-28,-1-1-1534,-8-17 0,0-1 1560,1 18 63,-4-21 0,-1-3 19,-2 7 30,-4-6 31,-4-6 24,-2-4 22,-2-6 602,-6-4-517,4-6 1,-4-5-41,8-8 53,-3-13 3085,5 0-3239,1-9-7,4 4-30,3-1-21,1 0-20,3 0 8,4 1 19,3 0 22,3 0 2,3 2-25,2 0-675,5 1 652,4 1-17,4 2-10,3 1 0,1 1-35,2 1-12,-4 2 6,0 1-11,-6 1 46,-5 2 23,-3 1 20,-5 1 22,-4 0 202,-4 1-27,-4 0-57,-2 0 628,-1 0-696,-2 0-65,-1 0 9,-2 0 51,-1 0-170,0 0 30,0 1 71,2-1 152,-1-2-85,2 3 61,-1-1-20,4 3-101,-1 2-61,1 7 105,0 1-9,2 9 7,1 1 0,2 2-15,2 3-15,1 2-71,0 1-9,2 2-143,1 2 0,0 0-39,2 2-83,-1 1-658,0 0 368,0 0-268,0-2-376,0-2-775,0-4-1984,1-2 4039,2-2 1,-7-10-1,0-2 1</inkml:trace>
  <inkml:trace contextRef="#ctx0" brushRef="#br0" timeOffset="31853">15924 5621 16553,'-15'-34'-145,"0"1"0,-6-20 2618,36 52-2400,2 1-36,4 0-12,1 0-19,1 0 2,1 0 1384,7 0-1343,-10-1 9,4 0-35,-13-1 7,-2-2 875,-3-1-856,-2-1 3373,-1-3-3398,0-1-5,-2-2-6,0-1-7,-1-1-5,-1-1 36,-2-3-21,-1 4 7,-2 0 3,1 7-8,-2 1-5,1 2-6,-2 2 4,-1 1 12,0 2 16,-2 2 9,-1 4-3,-6 11-25,-4 18-37,5-5-5,2 10-20,11-17-13,1 1-4,4-2-14,2 0 5,4-1-3385,4-2 3453,3-2-578,2-1 578,3-3 5,13 0 23,-6-5-5,9-2-2074,-8-6 2068,2-4-12,1-3 46,14-15-23,-10 2 0,9-12 0,-15 5-1140,-1-3 1146,-2-5-602,-2-4 585,-3-5 5,-3-4-11,-2-4 1,-3-3-1,-2-3 0,-4 2 11,-2 2 6,-3 5 945,-4-9-928,-4 18-5,-4-5 1659,-2 23-1677,-1 4-11,0 4 2468,0 5-2496,2 3-11,-1 3-6,2 3 1832,0 5-1859,-3 13 947,3 2-914,-6 28 22,9-12-375,0 17 359,5-12 16,2 3 1,3 2 5,3 1-2977,6 0 2977,7-2-11,4-1-6,6-4 28,4-1-47,-6-14 0,1-1 30,17 13-239,-5-8 0,1-2 228,9 0 3,-18-11 0,1-2-36,26-1 38,-3-9 12,-1-8-424,-12-11 447,-16-5 2209,-5-7-2221,-2-3 0,-4-6-2671,-3-5 2671,-4-5 29,-2-6-33,-1-6 15,-4 12 1,1-1-1,-2 11 1,0-1 36,1-23 0,-2 0-8,0-3-35,0 22 1,-1 3 45,-1-6 67,-7-6-62,2 17-11,-4-3-6,4 19-11,-1 6 179,1 1-252,2 6 2840,-1 0-2828,3 8 646,-2 2-635,-5 21 2,1 4 1,1 3-3,-5 23-307,5-16 1,1 0 311,4 11-11,4-14 1,0 1-1,5 20 5,-2-22 1,2 0-264,4-4 0,1-2 252,10 15-28,-1-11 1,3-1-12,8 1 20,-1-8 0,2-3-8,9 1-567,-13-11 1,0-1 498,16-1-221,0-5 260,0-4 12,-1-4-56,17-13 302,-14-1-179,10-10 5,-20 1 18,-2-2-7,-5-3-81,-3-1 115,-6-1 6,-3 1 1239,-4-8-1194,-6 11 67,-6-11-96,-6 20 263,-5 0-205,-4 8 1146,4 4-1259,-3 2 688,5 3-716,-4 8 0,3 0 11,-2 9-6,3-1 12,1 2-1,2 3-10,0 1-29,2 12 17,6 4-16,4 1-13,6-5-27,16-3 73,10-7 12,17-1-227,-9-11 238,-5-8 33,-16-7-11,-3-3 5,-4-4 6,-4-3 28,0-15-56,-8 4-216,-1-10 222,-5 7-12,-4-2 6,-2-1-5,-5 0-23,-3 0 33,-2 1-10,-3 2-1,-1 3-11,-1 3-22,-1 4-6,1 4-22,-1 5-23,2 3-83,0 3-142,0 6-278,-1 3-701,-1 8-3342,-4 7 4608,-4 7 0,12-13 0,1 1 0</inkml:trace>
  <inkml:trace contextRef="#ctx0" brushRef="#br0" timeOffset="34385">10850 6962 18441,'-22'-21'731,"-3"22"35,13 25-200,-10 25-339,9-19-61,-6 18-4343,11-25 4213,1 5 47,6-12 98,2-2-301,4-2-50,2 0-59,4-2 53,3-1 40,3 1 78,2-4 82,3 0 87,3-2 89,2-3-1852,3-1 2063,1-2 16,2-4 2235,12-8-1536,5-15-461,-11 4 665,-7-7-828,-26 12-267,-3 0-158,-6-1-159,-3-1-123,-6-2-2326,-6 1 2183,-2 0 4,-3 2 104,-1 2-1328,-2 3 1578,-1 4 30,-2 3 195,-15 3 91,10 2-37,-11 4 5,17 3-12,0 4 0,5 2 2,3 1-32,4 2 1232,0 8-1502,8-4 2075,1 5-2243,6-7 3118,4 0-3357,3 1-144,5 0-2948,5-1 2963,5-2-1975,5-2 2193,6-1-232,5-2 425,5-3 107,4-1 27,5-3-151,-12-1 1,0-2 108,23-2 50,-22 1 0,-1-1 64,14-7 92,-5-2 47,-4-3 44,-5-1 216,0-11-1550,-13 5 1448,-3-8-33,-15 8 1412,-5-1-1520,-2 1 1926,-1 2-2003,-1 3-11,-2 4 298,-2 3-633,0 3 3466,-1 3-3272,0 3 212,0 3 416,1 3-24,2 5-354,0 1-14,2 14 55,0-5-94,8 17-338,5-8-266,10 5-395,-2-12-144,4-4 623,-6-9 200,12-1 164,-6-5 199,19-4 141,-18-5 309,20-18 55,-25 6-150,7-12-118,-18 11-230,-4-1-142,-2-1-89,-1 0-115,-2 1-108,-2 0 57,-2 3-275,-4 1-28,-1 4 146,-1 1 98,-2 2 84,-1 2 52,1 2 32,2 2 76,1 1 76,1 2 62,2 0 30,2 3 47,2 2-226,0 3-173,2 3-104,3 2-183,2 1-148,4 0-177,4 0-152,3-1-243,5 0-141,3-2-343,4-1-1034,4-4-628,4-2-476,3-2-1860,-2-4 5716,-5 0 0,-15-1 0,-8 2 0</inkml:trace>
  <inkml:trace contextRef="#ctx0" brushRef="#br0" timeOffset="34587">12233 6822 22189,'-7'-41'447,"0"1"1,0 2 0,1 8-313,2 18-23,-1 3-18,1 1 459,1 3-538,-1 2 92,2 1-356,1 5 497,0 2-161,2 15 13,2 1 264,1 11-271,4-3-73,0 3-71,4 4-103,-2-7 1,0 2-777,6 19 746,-4-15 0,-1 1-1608,5 19 1268,0 2-217,2 1-191,-1-1-270,0-3-342,-1-5-965,-3-7-7322,-3 0 9714,-5-18 1,-2-3 0,-3-17 0</inkml:trace>
  <inkml:trace contextRef="#ctx0" brushRef="#br0" timeOffset="35204">12173 7247 13618,'-6'-41'892,"0"1"0,0 2 1,2 8 1616,4 17-2133,0 2 682,0 1-984,0 4 340,1 0-724,9 3 1700,-1 2-1446,10 2-4,-2 2-40,4 1 4,4 0 19,2-2 15,2 0-105,14-3 72,-10-2-550,10-2 623,-16-4 39,-1-1 23,-2-3-310,-2-1 364,-2-1 43,-2-1 31,-3 0 11,-3 0 49,-3 1 593,-2 0-555,-3 2 398,-2 1 216,0 0-382,-2 3-46,0 0-68,0 4-60,0 1-90,-1 2-340,0 0-4,1 7-3,1 3-34,3 7 39,4 4-51,4 6-5,1 5-1908,4 4 1999,1 5 56,2 1-212,-5-10 0,0 1 129,10 17-751,-10-16 1,0 1 762,5 13 29,-1 1 15,-4-1 4,0-3-159,-4-5 162,-2-3 9,-4-5 1431,-5 1-1392,-4-11 312,-5-2-289,-2-12 1986,-3-3-1986,-2-5 50,-12-11-45,7-2-11,-8-11 28,9 0-6,1-2-226,1-3 238,2-5-12,2-2-863,2-3 869,2-1 0,2-2 0,3 1 33,2-17-44,1 14-6,1-12 1,2 18-12,0 2-12,2 1-4,2 4-1,1 1-11,2 5-159,0 1 108,3 4 1,1 2-17,2 4 16,4 4 7,2 3 442,3 2-448,2 4 908,1 1-891,0 4-102,13 10-548,-10 1 593,7 9 6,-13-1 0,-2 2 0,-4 2 12,-4 0 32,-5 0 24,-3-1-257,-7 0 301,-6-2 5,-7-1 6,-7-1-16,-6-2-6,-2-3-43,-17-1-13,11-6-152,-23-2-44,27-6-179,-6-4-399,16-2-4720,1-11-4298,9 4 9497,2-5 1,8 12 0,2 2 0</inkml:trace>
  <inkml:trace contextRef="#ctx0" brushRef="#br0" timeOffset="35553">13245 6739 15926,'-10'38'-66,"-1"0"0,0-2 0,7-6 2488,14-9-2669,3 0 124,3 0 84,4-1 45,2-2 1177,2-2-1285,2-2 84,0-2 64,-1-4 160,-1-4 40,-2-3 1132,5-7-1119,-8-2 24,3-7-12,-10-1-30,-4-3 3233,-1-1-3358,-5-2-53,0-3-30,-2 0-11,-1-2-3,-2 1-5,-1-1 4,-3 4-11,-1 1 3,1 3 285,-4-1-319,5 8-10,-3-1-91,7 8-116,-1 2-523,2 2 156,1 6-276,4 4-663,3 6-1718,5 4 3265,6 5 0,-8-11 0,1 0 0</inkml:trace>
  <inkml:trace contextRef="#ctx0" brushRef="#br0" timeOffset="35870">14024 7132 25640,'0'-47'272,"0"1"1,0 3 0,1 5-178,-1 8-28,0-3-22,0-2-17,-3-5-699,-1-3 690,-2 9 1,-1-1-1163,-3-19 1146,2 18 0,0 1 13,-5-11 7,0 5 216,-4-6-211,4 17 5,-2-2-16,7 20-6,1 3-22,1 3-17,1 4-6,1 0-5,0 4 317,0 2-295,-1 5-17,0 7 17,1 5-5,0 6 0,2 6-722,0 5 733,4 6-15,2-9 1,3 3-619,3 5 1,1 0 570,1 1 0,0-1-25,4 1 0,0-3-148,9 17-73,1-2-96,0-3-123,-2-3-176,-7-20 0,0-1-2648,6 11 1743,5 5-1921,-13-25 3151,-1-3 0,-8-10 0,0-2 0</inkml:trace>
  <inkml:trace contextRef="#ctx0" brushRef="#br0" timeOffset="36037">13819 6759 17519,'-6'-3'2593,"0"2"-815,6 1 759,0 0-2576,-27-23-34,32 15-95,-15-16-162,43 20-300,-2 2 0,2 0-1437,22-1 1070,-15 1 0,1 1-1328,-9 0 1,1 0 2324,6-1 0,-1 1 0,3 0 0,-1 0 0</inkml:trace>
  <inkml:trace contextRef="#ctx0" brushRef="#br0" timeOffset="36236">14774 6629 19692,'-6'0'218,"1"0"-2257,5 0-471,40-3 466,-17 4-4924,33-1 3473,-29 7 3709,3 0 1,-15-2-1,-1-1 1</inkml:trace>
  <inkml:trace contextRef="#ctx0" brushRef="#br0" timeOffset="36553">14509 7104 15860,'-9'2'4526,"2"0"-3328,7-2 718,0 0-1905,77-47-3379,-32 23 3345,9-7 1,2 0-3,-26 17 0,-3 2-48,30-15-16,-2 2 10,-7 0-430,-5 1 448,-9 0-29,-3-11 40,-16 8 38,-13-19 46,-17 20 78,-14-8 17,-4 14 828,-3 1-733,-2 3 51,2 0 50,3 3 44,5 2 40,6 2-39,5 2 1826,7 1-1871,3 1 1155,4 0-1452,4 3-40,3 1 7,3 1-3393,6 4 3381,5 2-1314,6 6 1314,4 5-1857,4 3 1807,4 5-17,1 5-261,2 3 90,-12-5 0,1 3-527,0 5 1,-2 2 167,1 0 0,-3 1-2251,-3 2 0,-4-1 2865,-9-5 0,-2-3 0,0 4 0,-4-2 0</inkml:trace>
  <inkml:trace contextRef="#ctx0" brushRef="#br0" timeOffset="37190">16867 7020 19675,'-48'-30'138,"0"-1"1,-3 7-1,7 15-115,13 32-3977,-8 14 3965,17-7 0,0 17 1099,9-13-1110,2 11 6,9-17-1,6-2 18,2-1 841,15 6-819,-1-10 27,9 4 12,-5-14 28,2-2 174,15-5-124,-9-5 202,21-11-145,-24-1 22,4-9-17,-17 1-17,-6-1-28,-4-4-56,-4-2-16,-5-3-23,-4-2 33,-13-22-61,2 13-853,-8-14 864,7 21-11,-1 4 2175,0 4-2180,1 5 323,0 4-335,2 5-45,1 4 177,0 4-216,0 3 1866,2 3-1894,1 3 476,2 4-756,0 14-531,5 12-24,1 2-722,9 7-2643,4-10 3635,9 6 1,-8-19-1,2-1 1</inkml:trace>
  <inkml:trace contextRef="#ctx0" brushRef="#br0" timeOffset="38252">17241 7295 20669,'11'-44'324,"-1"1"1,0 2 0,-1 7-62,-2 8-3750,1-2 3671,0-3-60,-1-1 704,-1-6-739,-2-2-5,-2-5-22,-1-3-9,-3 11 1,0-2-20,-1-20 116,0 21 1,-1 0-157,0-11 34,0 5-5,1 5 22,0 6 316,-1-2-305,0 13-12,-1-1 2582,1 14-2632,2 4 913,-2 2-930,2 2 1301,0 3-1295,0 4 215,-2 4-186,0 6-24,-2 5 7,1 5 5,0 5-45,1 26 23,2-9-217,0-16 0,2 3 236,2 3 1,2-1-1694,1 22 1696,1-20 0,-1-1 11,5 14-706,1-2 684,1-4-1,2-4 7,4-4-2458,3-5 2458,4-5-1,5-4 114,2-4-125,4-4 12,1-5 5,2-4-12,1-4 24,0-8 4,1-4 703,-1-9-691,-1-5-3,-13 2 0,0-2 3,12-16-9,-15 12 1,-1-2 25,3-18-6,-2-5 1,-6-6-156,-4-3 121,-8 28 1,-1 0 246,-2 0 0,0 0-244,0-1 1,-2 0 2,0 1 0,-1 1 34,-4-28 5,-4 5-558,-2 9 530,-3 7 28,0 9-17,0 5 478,0 7-477,2 5 2215,1 5-2282,3 4 1034,2 9-1001,3 3 561,0 11-538,3 2-29,-1 7-5,0 5 0,0 5-1,-2 5-172,-1 4 184,-2 3 6,0 2-23,-2 2-1353,1-1 1364,0 0 14,4-19 1,2 2-184,1-2 1,2 0 168,0 0 1,2-1-805,10 21 799,2-21-1,5-3-4,3-3-7,4-2 6,5-3-5,5-1 374,6-3-400,-8-7 1,1-2 7,23 3 101,-20-5 1,-1-2-68,17-3-16,-5-6 33,-5-4-5,-6-6 16,-6-4 72,-7-4-71,-5-4-1,-7-4 29,-3-22-23,-7 10 5,-2-15-5,-3 18 17,-2 5-6,-2 3 12,-1 5-18,-2 3 12,2 4 0,-1 3-6,1 3 891,0 2-897,1 2 1,1 2-12,0 3 1205,0 0-1261,1 3 287,-3 0-281,2 4 16,-2 3 7,-1 5-1,-1 2 1,0 4-7,0 2 12,1 3 0,2 1-5,2 1 5,1 0 11,1 0-17,2 0 1,2-1 5,3-1-17,1 0 11,1-2 1,1-3-1,-1-1 6,2-3-5,-2-2 5,1-1 5,0-4-10,-2-2 10,1-2 6,-1-1-5,2-1 5,-2 0 0,2-1-5,-1-1 5,4-3 0,-1 0-5,0 0 0,-4 1-1,-6 2-5,0 1-33,-2 1 27,-4-2 12,2 2-1,-4-2-16,3 1 0,1 1-23,0-1-11,0 1-184,1-2-320,-1 2-140,1 0 381,0 2 0,1 0 33,0 1-3612,0-2-1177,3-3 5064,0 1 0,1-2 0,-1 3 0</inkml:trace>
  <inkml:trace contextRef="#ctx0" brushRef="#br0" timeOffset="39086">18962 6788 17647,'-9'-54'892,"0"1"1,1 3 0,1 4-137,0-13 313,2 3-515,0 3-4008,1 3 3947,0 6-56,1 7 667,0 7-830,1 5-49,1 7 111,0 4-191,0 6-61,0 3-56,1 3 3314,0 1-3359,0 5 17,0 5 12,2 8-35,1 6 23,4 7-3229,2 7 3218,1 6-6,2 5-238,3 5 243,0 4-1255,1 3 1267,-8-29 0,0 0-12,1 0 1,-1 0-769,8 31 780,-1-3 6,-2-3 16,-3-4-11,-2-4 12,-4-6-15,-7 9 88,-2-23 1083,-3 5-1000,1-27 945,1-2-939,1-5 3149,-1-4-3205,1-4 581,0-5-520,0-14-106,2 5 50,3-22-72,4 19-28,2-9 5,2 13 17,7-5-3403,3 3 3347,2 2-886,0 7 880,-6 8 1,2 2-6,0 2-6,0 2 6,1 2 2956,1 3-2951,2 2 1327,1 4-1326,1 2-3410,2 2 3382,1 2-1911,0 1 1866,-1-1-1668,-1 3 1628,-4-2-10,-4 0-109,-5-1 114,-3-3 1571,-4 0-1610,-1-3 5,-3-1 1600,-5 1-1684,1-4 3142,-5 1-4738,-1-5-883,3-1-6561,-1-1 9281,3 0 0,3 0 0,2 0 0</inkml:trace>
  <inkml:trace contextRef="#ctx0" brushRef="#br0" timeOffset="39730">19000 6619 14680,'-11'-44'1344,"0"0"1,0 3 0,4 5-309,6 6-191,2 0-161,1 2-129,1 2-68,3 4-56,-1 2 336,0 3-443,0 3 99,-1 3-205,0 2-61,-2 2 19,-1 2-154,0 2 182,0 4-215,0 4 11,1 6 7,0 6 5,2 7-12,-1 5 5,2 29-5,-2-8-959,-1-16 0,-1 1 948,1 18-1,-2 2-198,0-16 1,1 1 186,0 20-724,0-21 0,0-1 719,1 12 5,2-1-465,1-3 404,1-6-28,2-3-45,1-7-1112,0-4 930,0-6-75,1-5 96,-1-5-449,0-4 868,0-4-1837,-1-3-523,2-4-1790,0-3-1049,0-4 6698,-2 0-1600,-2 0 0,-3 6 0,-2 2 0</inkml:trace>
  <inkml:trace contextRef="#ctx0" brushRef="#br0" timeOffset="40119">19123 6921 23926,'-15'-50'134,"3"11"-111,32 34-23,-3 1 0,3 1 0,1 0 5,10-1 1,-8-1-4258,7 0 4235,-10-1 883,-2 1-861,-2-2 12,-1-1-11,-1-2 16,5-6-16,-6 1 33,4-6-11,-5 4 17,-2-2 27,0 0 136,1-7-63,-3 5 1,-1-5-1,-3 7 3404,-2 1-3375,-1 0 56,-1 1-6,0 2 6,-1 1-29,0 2-33,-1 3 79,-2 0-163,2 3-34,-1 1-5,1 3-56,1 2-29,0 0 35,0 3-1,0 2 34,1 19-22,0-5-12,0 14-11,0-9 17,0 3 0,0 2-421,0 3 416,-1 3-7,-1 1 12,-1 1-5,-2 0 27,0 0-39,1 1-44,-1 2-370,3 22-157,2-14-1129,2-16 1,2-1-1852,6 12-6004,4-6 9572,-1-6 0,-4-15 0,-5-8 0</inkml:trace>
  <inkml:trace contextRef="#ctx0" brushRef="#br0" timeOffset="1.11503E6">1246 9277 11623,'43'-10'-125,"0"0"1,0 0-1,12-4 1,-3 3 779,-13 5 1,-1 0-1838,9 1 1,-1-1 237,-11 3 0,0 0-33,9-1 0,0 2-1566,19 6 2184,-27 3 315,-5 8 1636,-38 18-1379,-12-4 347,-18 14 817,4-16 1,-3-1-600,8-5 1,-2 0-28,-10 6 0,-1 1 537,-2-1 0,1 0-233,1-1 1,0 0-308,-6 3 0,2-2-530,14-7 1,2-3 44,-9 5-89,25-12-23,6-6 3035,16-2-2917,22-11-180,9-1-406,-10-1 1,1 0 310,29-10 0,-27 8 1,2 0-12,3-1 0,0-1 17,1-1 0,3 0 0,13-9 0,2-1 8,-3-1 1,0-1 21,-15 5 0,0-1 0,-3 0-6,2-3 1,-5 0 87,6-22-710,-35 2 760,-10 10 40,-13-10 235,-23 2-94,7 14-24,-13-5 246,5 14-111,7 7-202,3 3-190,16 7 1163,12 3-1186,4 2 19,19 13-46,-3 0-12,20 14-56,9 16-448,-21-15 1,-2 1 239,2 2 1,-3 0-342,-5 4 0,-3-1-3181,-4 19-6045,-5-2 9783,-2-6 1,-1-22 0,0-9-1</inkml:trace>
  <inkml:trace contextRef="#ctx0" brushRef="#br0" timeOffset="1.11651E6">4118 8923 22645,'44'-18'54,"-1"0"1,0 0 0,12-6-1,-4 5-60,-17 10 1,-1 1-62,8-1 0,3 0-328,6-1 0,3-1-707,0 1 1,1 0 81,1 0 1,-3 1-1043,-13 2 1,-3 1-2470,-2 2 0,-2-1 4531,21-4 0,-25 6 0,-13 1 0</inkml:trace>
  <inkml:trace contextRef="#ctx0" brushRef="#br0" timeOffset="1.11669E6">4676 8819 25528,'-15'59'185,"1"-4"-152,8-17-1619,-1 5 1558,-2 6-45,-1 4-275,2-12 1,1 2-79,2-10 1,1 0-1748,-2 25 0,3-1-7658,2 2 9341,2-22 1,0-3 0,1-13 0,0-9-1</inkml:trace>
  <inkml:trace contextRef="#ctx0" brushRef="#br0" timeOffset="1.11748E6">4965 9374 26099,'49'1'84,"-4"-1"-84,-19 2 23,20-2-23,-17-4 11,13-2 34,-18-11-17,-6 1 0,2-9 28,-9 5 61,-1-15-44,-5 8-17,-1-10 28,-4 12 241,-11-14-174,4 16 6,-9-7-34,5 21 56,-8 3-95,0 2-45,-1 3-27,3 5 4,6 3-16,1 3-39,-4 13-6,3 9 12,1 14-330,8-6 346,7 0-5,5-12 5,5 1 17,3-1-59,6-2 42,3-1-11,5-3-246,4-3 246,3-3 6,4-6-15,-10-6 1,1-2 13,16-5-310,-16-1 0,-1-2 311,12-13 11,-1-7-6,-1-5 28,-1-6-1333,-4-5 1339,-3-5 6,-5-5-12,-4-5-6,-14 26 1,-1-1 5,-1-1 0,-2-1-5,1-2 0,0 0 5,-2-1 0,1-1-3,-1 1 1,1-1-4,-2 2 1,1-1 8,-1 3 0,-1-1-106,1-6 1,-1 0 155,-3 6 0,0 1-30,-2-26 22,-7 24-11,-2 23 93,-3 7-121,1 2-6,-1 7 0,-1 5 518,0 6-540,-7 26-739,9-10 0,1 3 747,-1 0 1,1 3-1,1 5 0,1 0-80,2-7 0,2 0 80,-1 2 0,1 1-403,1 1 1,0 0 399,1 1 1,0 0-4,1 0 1,1 1 2,1-2 1,2 1-6,1-2 0,1 0-1,3-1 1,1 0-265,1-3 0,4 0 242,19 16 1,4-3 30,-12-18 0,1-2-5,17 11 0,1-5 2,9-14-11,1-9-5,0-6 5,-2-11-5,-1-7 5,-2-11-28,-2-9 936,-3-7-891,-22 17 0,-2-1 3,1-1 0,0-3 16,-2-1 1,1-3-387,6-19 1,-1-3 372,-6 11 0,-1-1-1,-3 6 1,0-3-1,-2 3 15,1-5 0,-2 1-4,0 1 1,0 0 8,-2 4 1,0-2-550,0-5 1,-2 0 590,1-16-28,-6 28 1,-3 1 456,-8 1-434,-6 7-12,-5 7 1143,-2 8-1176,-12 6 0,6 8-6,-5 6 1243,10 9-1254,2 7-6,1 8 3147,1 8-3133,5-3 1,1 3-673,1-7 1,1 1 657,-3 15 1,0 1-1,3-10 1,1-1-32,0 3 1,0 1-26,1 0 1,2 1-57,0-1 1,2 3-261,2-6 1,3 3 0,2 0-1520,5 1 0,4-1 0,0 0-1380,-3-3 0,0 0 0,3-2 2684,12 13 0,-1-9 0,-4-15 0,-8-12 0</inkml:trace>
  <inkml:trace contextRef="#ctx0" brushRef="#br0" timeOffset="1.11928E6">8499 9437 13983,'3'-50'1094,"1"-1"0,-1 6 1,-1 7-1868,-1 10 1333,-1 6 1781,-3 0-2061,2 9-112,-3 1 928,2 10-1096,2 1 0,-1 9 11,1 2-6,2 9-5,1 2 1311,4 20-1300,2 9-17,-1 3 3041,-2-1-3047,-3-16 18,-2-2 0,-1-1-18,-1-4 52,-2-4-29,-1-5 62,-3 0 22,3-10 492,-3-1-486,5-12-56,-1-5 5,1-6 40,1-19-62,0 3 11,2-14-3397,1 7 3380,3-1 17,8-23-2285,0 17 2257,6-14-721,-2 22 733,1 2-47,10-5 35,-7 12-11,7-3 1875,-2 12-1881,2 8 2859,6 4-2853,-8 8-6,-1 7-1730,-9 4 1747,2 3-1182,-1 4 1177,1 3-97,3 17 113,-6-7-27,2 12 10,-9-13 2097,-1 0-2113,-4-2 1673,-1-2-1640,-3 3 122,-2-7-21,-1-3 17,-3-13-73,2-17 786,1-13-836,3-18 28,5 2-34,4-5 6,4 11 16,2 1-27,11-11-3376,-4 12 3376,8-5 22,1 12-22,-2 5-34,8 3 0,-3 8 16,1 11 1,-7 3-11,0 6-34,1 10-135,-1 8 46,-2 0 3330,-6 3-3477,-8-9-105,-3 0-141,-2-1-123,-1-1-862,2 4 727,-1-9 34,1 0 90,-3-11 123,2-3 169,-1-3 156,1-3 140,4-6 190,-1-1 124,3-5 509,1-2-280,-2 4 22,2-4 7,-3 4 28,0-1-18,1 0-28,0 1 359,3 0-476,-5 5-90,0 0 29,-6 6-219,-1 0-23,-1 2 12,0 2-23,-1 2 6,2 2-23,1 1 40,4 5-51,0-3 17,4 2 0,-1-5-11,3-2 39,8-2-51,-3-1 12,7-3 6,-7-4-12,-1-3-11,7-10 39,-3-6 51,-1-12 10,-8-6-49,-8 8 167,-7-19-123,0 27-33,-4-12 50,2 24-11,0 3 89,-4 1-106,-3 4-78,-2 4-23,0 7 23,0 5-6,0 5 5,-11 19-3414,7-5 3376,-4 15-12,11-10-661,4 3 510,3 0-191,2 2-262,7 1-181,5 0-497,10-1-1491,8 0 2302,14-1 0,-18-17 0,1-3 0</inkml:trace>
  <inkml:trace contextRef="#ctx0" brushRef="#br0" timeOffset="1.11991E6">11735 9377 13527,'24'-35'957,"-1"-1"1,1 1 0,9-15 0,-4 3-468,-13 18 0,-2 1 340,11-26 92,-12 21 1,-1 0 91,3-22-616,-6 5-96,-14 18-94,-8 18 633,-7 6-707,-4 3-22,-6 3 6,-2 6-17,-3 4 39,-16 15-118,14-1-129,7 1 0,3 3 118,-3 10 6,8-2 0,1 2-6,0 9-17,9-14 1,1 0-7,1 12 1,4-1 450,3-2-428,5-3 436,12 9-458,10-5 22,3-3-556,3-13 556,-7-13 12,-1-7 21,1-2 694,-1-7-665,9-12-2856,-7-1 2828,5-11-6,-10 4-603,-2-2 597,-2-3 12,-1-1-6,-2-1 12,-2 1-7,-1 2 18,-2 2-17,-1 3 425,-1 3-431,-2 4 12,-1 4-2060,-2 3 2048,0 3 2059,0 1-2103,0 4 636,0 0-643,0 4 7,-1 10-1,0 2-22,-1 10-17,1-2-27,0 4 3346,0 3-3750,1 17 95,3-9-128,2 13-866,5-16 356,6-1-499,5-1-1176,8-3-7137,19 4 8024,-13-14 0,-1-2 0,-23-14 0</inkml:trace>
  <inkml:trace contextRef="#ctx0" brushRef="#br0" timeOffset="1.12037E6">13240 9101 10102,'6'0'7265,"-1"0"-6938,-5 0 261,50-62-117,-37 37 432,14-12 0,-4 0-573,-22 14-38,-2 1 814,-1 1-915,-2 1-164,-3 4 146,-1 3 3278,-1 2-3316,-1 3-63,-2 3-27,1 2-11,-1 2-6,-1 1-11,-1 5-6,-1 2-11,1 6 5,-2 3-16,3 4 6,0 3-12,4 4 250,2 2-239,3 4-5,3 1-45,15 18 34,1-12-674,15 12 679,0-17 0,5-2 6,3-1-17,2-2 33,0-2 18,-4-1-18,2 5-27,-16-9-56,-4 7 33,-23-15 0,-9 2-28,-8-8-16,-6-2-29,-3-4-894,-3-2 805,-1-5-2966,0-3 2735,1-6-217,1-6-321,4-4-732,2-6-1804,5-5 3512,3-8 0,10 19 0,2 1 0</inkml:trace>
  <inkml:trace contextRef="#ctx0" brushRef="#br0" timeOffset="1.12124E6">13823 8741 21730,'0'-5'2459,"0"1"-123,0 4-2331,-26-16-10,24 26-12,-16-7-5,32 31-3438,3 2 3360,3 3-270,2 3 140,2 2-829,-1 2 549,-2 1-246,-2 1-264,-4-1-212,-5-2-202,-5-4-3180,-7 5 1690,-7-17 45,-5 2 678,-4-20 896,-2-6 845,0-2 353,0-8 1440,-5-10 196,6-2 459,-2-7 169,9 3-79,2 0-246,2-1-304,2 1 859,1-11-1475,3 8 351,9-11 1,4-1-1208,9 5 317,0-1 1,2 5-385,9 15 46,1 3-63,-6 6-6,0 1 0,-1 2 1,-1 0 3306,4 3-3324,-10 0 18,2 3-3327,-11-4 3377,-2 1 157,-4-2 44,-1 0-134,-1-4 28,-1-1 28,-2-2 39,2-2 23,-2 0 22,2-1 3656,0-4-3471,3-1-264,0 1-22,3 2-22,-1 4-34,0 2-16,1 0-18,0 2-16,0 1-11,1 1-1,6 4-16,6 7 0,3 3 11,2 8-11,-4-2 0,0 3-12,9 15-3374,-8-7 3385,6 11-21,-8 2-2247,-5-11 2263,0 7-39,-7-8 34,-4-12 16,-3 2 23,-4-14 39,-12-5 2274,2-11-2285,-2-12-17,9-3 3381,6-6-3353,6 8 0,2-3 39,14-8-56,-4 8 0,10-6-22,-7 12 11,13-5-33,-8 7 10,10-4 1,-11 8-23,2 0 23,-1 1 5,-1 1 11,-2-1 29,-2 0-1,-3 0 73,0-9-56,-7 6-16,0-7-12,-7 9 11,-2 1-5,0 2-6,-1 2 1,-2 2-12,0 2 28,-2 1-40,2 2-10,0 0-17,0 1 5,1 1-5,0 2 5,-1 3 1,1 3 10,0 2-5,1 4 0,0 2 0,0 3-5,0 12 5,3 7-67,3 11-135,5 3-274,1-4 17,-3-13-280,-3-8-449,-3-12-800,-1-3-3026,0-3 5014,-1-3 0,-1-3 0,1-2 0</inkml:trace>
  <inkml:trace contextRef="#ctx0" brushRef="#br0" timeOffset="1.12142E6">14818 8518 17375,'-18'-26'-1932,"9"24"352,24 51-2425,1 6 4104,-6-4 0,-5-25 0,0 0 1</inkml:trace>
  <inkml:trace contextRef="#ctx0" brushRef="#br0" timeOffset="1.12213E6">15133 8907 25590,'18'-44'380,"-1"-1"1,-2 7 0,-3 7-168,-3 14-196,-5 12-23,0 0-5,-2 4 0,0 3 11,-1 2 11,1 6-11,2 4 5,-1 4 18,2 15-57,-1 5-3369,-1 3 3386,-2-4-147,-2-3 153,0-11 11,-1 3 0,0-13 11,1-5 79,0-3 5,1-4 3294,3-17-3356,0 4 269,3-16-280,1 9 6,3-2-11,1 0-11,2-1 5,1 1-766,2 1 783,1 3-28,0 3-152,5 0 130,-7 5 5,4 2 6,-7 5-28,4 5 22,-3 1 699,9 11-805,-2 4-56,11 12 5,-3-2-513,5 1 368,-2-6-40,4 0-159,-8-7 0,3-1 98,2-1 0,1 0 199,0-1 0,1-1-1622,7-1 0,-1-4 1687,7-2 108,-10-4 0,-1-3-1997,2-6 2129,6-4 228,-22-4-150,-4-3 449,-2-13 5,-5-5-269,-3-1 28,-5 3 7,-4 12 1381,-3 5-1466,-2 2-414,-5 3 263,-3 3-46,-4 4-32,-3 2 2745,-3 5-2773,-16 9-35,8 1 378,-9 10-366,17-1-11,3 4-1,4 2 668,5 2-679,5 2-785,3-1 769,3-1 10,6 1-4,2-3 4,9-2 12,18 5 12,-3-11 1,13 1-7,-11-13 16,0-4 12,-3-6 11,-2-5 16,-3-7 18,-3-3 903,3-19-763,-4-8-63,-10 15 1,-1 0-168,3-19 185,-6 5 27,-4 17-44,-1 5-17,-1 3 720,-1 5-860,0 3 0,0 4 0,0 3 0,-2 8 0,0 6 0,-4 9 0,0 10 0,-2 9-557,2 0 0,0 2 557,2-6 0,-1 1 0,0 16 0,0 2 0,2-10 0,1 3 0,1 1 0,1 4 0,1 2-759,2 4 1,1 2 0,1 2 479,-1-4 0,1 3 1,0 0-1,0-2-774,1 5 1,0-2 0,-1-1 589,1-3 0,-1-1 0,-4-4-772,-4 0 0,-5-3 1235,-6 5 0,-1-6 0,-3 5 0,-5-7 0</inkml:trace>
  <inkml:trace contextRef="#ctx0" brushRef="#br0" timeOffset="1.12264E6">18041 9105 23965,'-9'-42'552,"-1"1"1,2 3 0,1 7-211,4 15-73,1 4-84,0 3 66,1 4-184,1 2-62,0 2 35,1 10-40,2 3-6,1 11 0,2 2 1,0 5-18,0 6-4,0 2-30,0 4-105,0 1-631,0 0 267,0 0-976,-1-2 248,0-4-6167,2 5 7421,-2-13 0,0-4 0,-3-16 0</inkml:trace>
  <inkml:trace contextRef="#ctx0" brushRef="#br0" timeOffset="1.12281E6">18214 8729 16488,'0'-11'4447,"0"2"-3473,0 9-217,-7-67-169,2 43-1776,-1-17 0,-1 4 1317,1 25 802,-1 2-931,4 8 428,0 1-534,0 4-51,1 3-151,-2 6-207,0 4-337,0 3-2481,0 4-263,1 1 3386,1 7 0,1-15 0,0 0 0</inkml:trace>
  <inkml:trace contextRef="#ctx0" brushRef="#br0" timeOffset="1.12328E6">18578 8839 16453,'0'-6'2017,"0"0"-2019,0 6 361,-27-63-107,18 42 597,-6-15 1,1 4-710,9 25-61,1 2 941,2 3-1003,0 0 897,1 2-914,0 3 3403,0 3-3386,0 7-11,0 4-1,0 3-5,2 4 11,2 2-11,3 1-22,12 14-12,-1-9 29,10 9-18,-5-12 7,3-2-18,1-1 12,2-1-318,0-2 329,2-1 17,-1-2-6,-2-1-23,-4-3 23,-6-3-28,-6-2-11,-5-2 0,-9-1-23,-7 0-10,-9-2-3329,-9 0 3266,-6-2-274,-22 0-418,-5-3 681,1-5 56,10-5 6,23-5 205,5-6-227,6-4 11,5-6-2094,5-5 2150,3-4 56,5-1 2160,2 0-1936,6-6-34,-2 16 472,3-2-202,-5 15-303,-2 8-51,-2 1 3353,-1 6-3353,-1 1-56,1 6 56,1 10-67,-1 4-28,1 10-5,-2-2-29,0 4-801,0 4 706,-1 3-145,-2 3-298,-2 1-716,-2 5-3266,-1 2-5057,0-4 8798,2-4 1,2-20 0,3-8-1</inkml:trace>
  <inkml:trace contextRef="#ctx0" brushRef="#br0" timeOffset="1.12396E6">20273 9357 20052,'16'-49'380,"-1"0"1,1-1 0,-2 6 0,0 0 0,-3 6 1541,6-21-1082,-7 2-731,-5 23 109,-6 0 375,-3 23-571,-2 5 757,0 8-790,1 22 22,1 5-11,0 22-422,2-10 0,0 2 422,1-7 0,0 2-881,0 15 0,-1 2 886,2-10 1,-1-1-6,0 4 0,-1 1-1183,-1 3 1,0 0 1157,-2 2 0,-1 1-23,0 1 1,-2-1-344,-1-1 0,-2 2 295,1-9 1,-1 2 0,0-1 35,0-5 1,-1-1-1,1-1-490,-6 18 1,-1-3 546,3-15 0,0-7 3,-6-3 978,-1-11-967,1-11 1,0-10 1975,-2-26-1987,7-5 618,2-24-596,11 12 1,3-2 589,0 7 0,1-1-601,2-17 1,0-1-12,2 10 0,0 0 5,2-3 1,0-2 5,1-2 0,0-1-8,0-2 0,2-2 0,-1 4 1,0-3 0,1-1 7,1 1 0,-1-1 1,1-2-7,-1 8 1,1-2-1,-1-1 1,1 2-6,-1 4 0,1 0 0,-1 1 0,2 2-2,2-12 0,1 1 1,1 5-1288,2-8 0,0 4 1278,0 10 0,2 5-20,-1 11 0,2 3-1726,13-10 1701,11-1-1029,-10 24 1046,1 7 624,1 5-619,1 8-39,15 19 1384,-14 4-1331,-14-5 1,-2 2-54,1 20 1610,-6 9-1669,-13-8 1,-5 2 78,-2-10 0,-4 0 10,-3 14 1,-5-2 3,-3-13 0,-3-4 16,-3 1 1,-2-1-467,-3-2 1,-2-1 471,-1-1 1,-3-1-165,-13 7 0,-4-1 170,2-3 0,-1-1 5,1-1 1,1-2-29,8-5 1,3-3-527,-15 8-62,21-10-263,1 2-2395,23-11-1633,11-4-3673,6-1 8586,5-3 0,-7 1 0,-2 0 0</inkml:trace>
  <inkml:trace contextRef="#ctx0" brushRef="#br0" timeOffset="1.12478E6">21203 8842 22324,'4'-45'646,"-1"1"0,1 3 0,-3 8 367,-8 9-698,-1 10-220,-6 0-73,3 15-5,-4 5-11,1 6 10,-3 5 7,-10 16-29,6-5 23,-6 10-23,9-10 1,3-2-319,2-1 319,3-3-7,2 0 7,5-3 10,1-2-16,2-4 34,6 1 10,-2-7 12,6 0 101,5-9-113,-1-3 18,7-5 72,8-13-56,-6 4 363,8-9-290,-4-3-3442,-7 7 3363,2-7-391,-6 5 414,-7 9 11,1-2 0,-7 12-22,-2 3-23,-1 2 3135,-2 1-3163,-2 4 17,-3 3 712,-9 11-745,1 0-630,-6 7 629,7-4-3188,2 1 3177,4-1-190,3 1 207,3-1-17,3 0 12,10 6-23,1-7 0,12 2 6,0-10-22,5-3-1573,3-3 1606,5-3 1046,19-8-1062,-11-3 34,-10-10 1,5-8 0,-5 2-8,10-15-11,-2-3 0,-4-1 17,-18-1-12,-2-5-308,0-6 303,-1-3-337,-9 27 0,0 1 340,-1 0 0,1-1 5,-1 1 1,1-1 7,7-27-16,-1 5 17,-7 22 0,0 2 28,2-10-28,-2-3 2043,-6 25-2044,-1 6 1476,-2 5-1470,-1 4-16,-2 1 735,-2 5-752,-4 3 5,-3 5-5,-3 7-2100,-4 5 2100,-2 6 11,4-2 0,0 2-899,-2 7 0,0 1 899,0 1 0,1 1-534,1 2 1,2-1 539,-2 19-250,4 0 238,4-1 6,5-2-11,3-4-6,6-5 17,4-3-5,8-5-7,4-3 282,6-3-281,4-4-6,3-5 12,2-6-1,-1-6 1050,15-7-1044,2-17 17,-1-2 351,-7-13-368,-18 2 264,-2-5-275,-2-1 16,-4-3 1047,-1 0-1046,-3 1 10,-1 1-107,1-9 119,-4 13 23,-2-4-23,-4 16 78,-3 3-72,1 4 2854,-1 1-2883,-1 6 595,1 1-583,-4 5 218,0 0-235,-2 6 0,1 1 6,0 4-23,-1 3 28,2 3-16,0 4-18,2 11-16,0-7-23,1 7-156,6-1 5,-1-9-95,6 5-218,-2-12-337,1-3-638,0-4-1541,1-3 3042,2-3 0,-6-3 0,1-1 0</inkml:trace>
  <inkml:trace contextRef="#ctx0" brushRef="#br0" timeOffset="1.12497E6">22306 8416 18565,'-7'-6'2454,"2"1"-427,5 5-952,0 0-1231,-37-22-108,29 28-134,-28-12-251,39 37 4,-1 2-2173,1 5-6379,-2-4 8922,1-4 1,-2-15 0,1-5 0</inkml:trace>
  <inkml:trace contextRef="#ctx0" brushRef="#br0" timeOffset="1.12573E6">22524 8655 23323,'18'-41'353,"-1"-1"0,0 4 0,-5 10-196,-10 21 886,-1 3-1031,0 2-24,0 2 12,-1 5 350,-1 4-322,-1 7-11,-1 5-6,-2 4-5,-4 18-582,2-9 582,-2 11-6,4-14-23,0-3 7,1-1 152,2-4-136,1-3 11,1-5 6,0-4-1,1-3 57,5-4-11,1-4-12,4-4 748,3-5-770,2-5 11,3-2-28,2-3 17,2-5-22,1-1 161,2-3-161,0 0-6,0 0-11,0 0-23,0 5 34,-1 2-6,-3 5 6,-1 3 0,-3 4-117,2 4-102,-3 7 63,-1 4-29,-5 6-62,-4 3-5,1 4-61,2 2-91,1 4-3274,6 0 3051,4 2-6,5-1 40,6 0 61,3-2 55,-5-8 1,0-1-388,19 5 707,-17-7 0,0-3-39,15 0 84,-4-4 84,-2-3 73,-5-3 78,-4-3 79,-5-3 94,-3-3 63,-5-4 44,-1-1 17,-4-2 18,-1-2 290,3-13-319,-4 6-12,2-9-16,-6 8-28,-2 1-40,-2 1 3068,-2 2-3152,-3 4-16,-3 3-62,-5 3-39,-4 4-39,-6 2-45,-5 4 17,-5 4 56,-23 11-73,10 0-799,-15 10 771,18-3-11,-9 13-519,13-6 530,-2 7-2677,18-11 2666,6-1-179,5-2 179,4-1 11,3-2 16,4-3 872,4-1-894,5-3 6,5-3-11,4-3 17,4-2 10,2-4 505,15-11-515,3-10-6,-1-6 2955,-3-7-2927,-16 4 6,-2-6 27,-7 5 1,-2-3-2951,7-22 2920,-7 17 0,-2-1 2,-4 9 1,-1 0-123,1 0 0,-1-1 136,0 0 1,-1 0 13,-1 1 1,0 1 73,3-27 16,-2 6 11,-3 9 1,-2 8-35,0 7-27,-1 9 201,0 5-240,-1 5-28,1 5-34,-1 2 3237,1 2-3225,0 7 441,-1 2-447,1 11-6,0 3 0,2 9 17,1 7-3415,2 7 3387,2 8-23,-1 7-402,-2-29 1,0 3 286,0 17 1,0 4-197,-1 3 1,0-1 97,1 1 1,-1-1-51,0-5 1,-1-5-332,3 12-212,1-8-291,2-6-584,2-9-6792,7 2 8507,-1-14 0,-3-4 0,-5-13 0</inkml:trace>
  <inkml:trace contextRef="#ctx0" brushRef="#br0" timeOffset="1.12639E6">24037 8529 23386,'-21'-49'788,"1"0"0,1 5 0,6 9-575,11 21 130,5 3-271,1 3 55,3 3-77,7 1-44,-3 5-6,6 4 0,-4 7 0,1 6 0,2 6 6,0 6 10,3 6-214,1 5 181,2 6-5,3 3-18,0 1-561,2 1 550,-10-19 1,1 0-29,-4-3 1,0 0 36,0 3 0,-4-2 48,-3 10 10,-13-20 18,-15-16-23,4-12 23,-8-8 11,8-4-3078,2-5 3094,2-2-1599,4-4 1583,2-3 311,4-17-322,6 10-1,3-9-1649,6 18 1621,4 4 1629,9-2-1646,-3 10 1844,8-1-1832,-7 10-11,0 2 63,17 2-63,-8 3 3392,12 1-3376,4 4-16,-11 0 0,10 2 0,-16 0 11,-2 0 11,-2-1-11,-2 1-11,4-2 28,-9 0 16,-3 0-27,-11-2-6,-7 0 5,-9 2-5,-1 0 17,-9 2-3386,1 1 3391,-1 1 6,-8 7-34,8-3 6,-3 5 0,11-1 0,3-1-5,3 2-6,4 1 16,1 1-5,3 0 0,9 7-11,2-6 3403,8 4-3386,0-8-1,2-2 6,2-1-5,1-2 5,0-4 12,-2-2-7,0-1 18,-4-4 22,5-6 0,-8-1-11,2-6 5,-11 0 6,-1-1-11,-3-4 61,-1-24-66,-3 16 4,-3-17 1,0 23-424,-2 0 418,-1 3 17,1 1-5,-1 3-7,-2 2-16,1 2-11,0 3-17,-1 2-11,-1 2 5,0 3-10,-3 0-3255,-1 4 3227,-1 1-164,-2 4 119,0 2-62,0 4-68,2 2-128,0 3-174,4 3-1406,4 14-78,8-7-2129,5 9 4134,12-8 0,-9-15 0,2 0 0</inkml:trace>
  <inkml:trace contextRef="#ctx0" brushRef="#br0" timeOffset="1.12699E6">25239 8563 17683,'-13'-41'326,"-1"0"1,1 3 0,4 9 2429,8 22-2683,1 3 1336,0 2-1393,0 11-4,2 0-1416,0 10 1421,2 0 2065,2 18-2093,-1-7 6,-1 12-1,-3-10-5,0-1 33,-5 10-22,1-11 11,-8 10-11,3-22 28,-4 3 3284,5-14-3273,1-1 284,4-5-290,1-3-10,0-3-1,1-3-28,0-4 18,0-4-1,2-3 0,0-5 0,7-16 28,-1 6-1075,4-11 1052,-2 13 7,1 2-3068,0 2 3067,0 4-45,6-4 29,-5 11 0,4-2-1,-6 11-10,0 2-1,0 2 694,0 2-705,1 1 3375,1 2-3380,6 9-6,4 9 44,0 4-27,-2 6 11,-8-4-120,-1 2 103,-2 2 11,-1 0 6,-2 2-11,-1-3 0,-1 0 11,0-5 5,-2-4 1,0-5 0,-1-5 5,-1-3 56,0-4-61,-1-8 257,1-3-274,-1-9 33,0 0-11,1-4-3380,0-2 3397,3-3-742,4-14 725,3 9-311,4-9 300,-1 13 11,2 2 12,0 3-12,2 3 0,0 4-5,1 2-51,7 0 50,-6 6-16,6 1 11,-8 5 2871,-1 1-2866,1 1 1023,-1 2-1028,1 3 536,-2 2-553,0 2 6,-1 2-6,4 10-17,-6-3-89,3 17-6,-9-12-50,-2 8-84,-2-8-112,-2 0-140,-2 0-197,0-1-173,-2-1-336,1-1-8610,1 3 9454,1-9 1,1-1-1,0-10 1</inkml:trace>
  <inkml:trace contextRef="#ctx0" brushRef="#br0" timeOffset="1.12744E6">25975 8502 25107,'-1'-44'78,"0"8"-84,1 36 40,0 0 346,0 5-358,0-1 104,1 8-120,2 0 80,-1 0-64,3-1 183,-1-4-177,2-1-17,2 0 56,6 2-39,-2-4 0,4 1 12,-4-4 4,-2 1 1,-1-2 22,-3 1-16,-1-1-6,-2 0 27,-2 0-44,-5 0-11,1-1-17,-2 1 0,3 0 0,1 0 6,0 0-1,-2-1 7,1 0-24,-1 1 24,2-2-12,-2 2 0,2-2 0,-1 2-84,1-2-2235,0 2-667,0 4 2986,1-1 0,0 2 0,0-3 0</inkml:trace>
  <inkml:trace contextRef="#ctx0" brushRef="#br0" timeOffset="1.12837E6">26116 8511 23002,'-1'-12'756,"1"2"-627,0 10 5,0 0 140,-1 2-139,0 0-12,1 1 0,-1-2 740,1 1-728,4-2-35,0-1-32,6-2-1,8-6-6,4-4-10,1-1 27,-2-2 90,-4-1-73,-5 3-5,0-4 117,-7 3-11,-3 0-101,-3 2-27,-3 2-24,-4 6-10,-2 1-12,-9 2-22,-2 5-11,-7 7 6,7 2-46,-1 15 57,11-7-6,-3 9 11,7-7 17,2 1-34,2 0 1,2 2-12,5 0-5,3 1-57,8 1-100,5 1-2646,6-1 2052,6 1-846,5-3-5104,3-1 6723,8-1 0,-23-12 0,0-1 0</inkml:trace>
  <inkml:trace contextRef="#ctx0" brushRef="#br0" timeOffset="1.13105E6">27112 8545 15618,'18'-47'1131,"-1"1"0,-2 7 1,-7 7-757,-16 8 1798,-8 12-1994,-3 4-56,-3 3 23,-14 5-112,9 6 484,-8 6-546,12 5 40,2 4-1,3 2-11,4 3 17,4 1-17,3 2-12,5 1 7,3 1-2383,5-1 2399,5-1-272,5-1 277,5-2-411,6-2 395,5-3 0,5-4 6,4-3 22,4-4-12,1-5 7,0-3 16,-2-4 11,-1-4 29,-5-6 22,-3-5 22,-5-5-11,-6-4 11,-4-3 7,-7-3-13,-4 0 12,-6-1-6,-2 1-22,-7 1-139,-4 1 128,-6 2-6,-4 1-11,-4 4 11,-3 2-6,-2 4-33,-2 4-6,-1 4-39,1 3-22,1 3 16,2 1 6,2 3 2421,4 3-2449,2 3 6,4 5-23,2 3 1571,3 2-1582,1 3-79,5 3-89,2 0-123,1 3-247,7 0-308,2 2-599,7-1-1787,6 0 3461,7 1 1,-12-14 0,1 0 0</inkml:trace>
  <inkml:trace contextRef="#ctx0" brushRef="#br0" timeOffset="1.13137E6">27842 8343 20408,'0'-8'2795,"0"2"-2039,0 6-145,0 0-1256,-1-59 975,0 37-49,0-12 1,1 2-170,1 22 158,6 2-270,1 5 11,8 3-11,0 7 6,4 5-6,4 6-11,2 6-3195,1 4 3189,1 3-11,-1 5-1078,0 1 1061,-3 3 11,-3-2 1,-4 1-620,-7-1 608,-8 11-258,-7-16 308,-7 6 29,-5-21-6,-2-6 2237,-2-5-2204,0-6 1,1-8-1,1-5 12,2-7-11,2-3 16,4-4-5,3-3 61,3-19-100,2 11 1436,7-13-1448,2 16 1,6 3 5,2 2-40,4 5 975,1 3-1047,3 4-73,1 4-89,2 4-141,2 5-207,3 1-1769,15 6-6185,6 6 8548,5 3 0,-21-3 0,-16-3 0</inkml:trace>
  <inkml:trace contextRef="#ctx0" brushRef="#br0" timeOffset="1.13214E6">29338 8255 23430,'-12'-39'364,"0"-1"0,1 4 0,3 9-224,8 21 378,0 2-473,0 3 117,0 0-151,4 5 94,1 1-94,4 8 221,0 2-226,0 7 11,3 16-6,-4-4-887,1 12 865,-6-11 5,-1 2 0,-2 0-22,-3 0 6,-3-3 16,-2-1 1,-3-3 22,-2-5-6,1-4 11,0-5 17,2-5 29,2-5 21,2-4-10,3-3-29,2-5 865,0-5-875,2-6-1,3-3 6,4-5-12,4-4-16,3-3 5,4-1-10,2-2-756,2 1 767,0 3-7,2 2-4,-1 4 4,0 3-21,-2 3 5,-2 4-11,-1 3 11,4 3-23,-7 4-16,3 2-17,-7 5-11,2 3-146,7 10 51,-3-1-29,6 8-56,-5-4-55,0 2-79,2 1-67,1 1-17,0 1 23,2-1-340,0-1 479,1-4-29,-1-1 181,2-4 67,-1-3 39,1-3 6,-1-2 22,1-2 11,-1-4 35,-1-2 21,-1-3 45,-1-4 28,0-1 40,-4 0 285,3-8-163,-8 5 35,0-5 10,-9 9 1130,-2 0-1158,-3 3 68,-3 2-168,-2 0-34,-3 2-45,-2 2-16,-1 1-46,-1 1-16,1 1-17,0 2-5,1 2-18,2 3 12,2 2-17,2 4-17,0 9 6,4-3-6,1 7 0,6-8 6,11 9 17,2-7-1,11 5-10,0-10-1,3-2 1,4-1 16,2-3 0,1-3 0,0-3 12,14-8 5,-16-3 16,7-6 74,-14-14-51,-12 4 12,0-11-12,-13 7 6,-3-3 5,-7 0-11,-3 0 0,-8-1-11,-4 3-11,-5 1 6,-4 2 16,0 8 0,-1 1-45,-7-3-750,-18-3 739,30 18-27,4 2-7,4 4-16,2 3-23,2 4-50,2 5-72,1 3-1687,3 31 213,4-14 1028,6 6 1,2-2 0,-1-13-1,8 12 1</inkml:trace>
  <inkml:trace contextRef="#ctx0" brushRef="#br0" timeOffset="1.13249E6">30968 8680 16703,'1'-48'491,"0"0"0,2-14 0,2 5 734,2 12-1194,0 8 0,-1 0 795,4-11-776,1-3 12,0-5 5,0-3-28,-1-2-8,-4 29 0,-2 1-1,2-1 1,-2 0 31,5-31 16,-4 22 1,0 0 10,1-15-41,-3 22 0,-1 2 69,-1 0-33,-1 8 1039,0 7-1095,0 6-28,-1 4-33,0 3 2481,0 3-2476,-3 2 0,1 5 28,-3 6 1489,-2 9-1484,-2 7-21,-2 8 706,1 7-707,1 7-5,4 5 13,6-13 1,1 1-1606,1-9 0,2 0 1600,2 12 0,3-1 6,1-11 0,1-2-515,4 1 0,0 0 492,1 0 0,3 1-305,11 12 0,2 0 255,-8-13 0,2 1-764,5 5 1,5 4-1,-4-6 517,-7-11 1,0-1-113,11 11 0,-2-4 1035,-5-12-7725,7-9 7130,-11-9 0,-3-1 0,-12-5 0</inkml:trace>
  <inkml:trace contextRef="#ctx0" brushRef="#br0" timeOffset="1.13262E6">30907 8173 14900,'0'-41'16,"0"1"1,2 3 0,7 8 1129,35 21-1488,8 3-910,9 2 272,-28 2 0,1 1-1947,3 2 0,-1-1-417,-2 1 0,-1-1 3344,24 5 0,-26-3 0,-13-2 0</inkml:trace>
  <inkml:trace contextRef="#ctx0" brushRef="#br0" timeOffset="1.13694E6">20843 9669 9181,'-48'-3'701,"-1"1"1,1-1 0,-16-1-1,10 0 655,17 1 61,16-1-655,12 0-364,14-1 501,29-3-292,14 2 1,6-1-987,-9 2 0,1 0 453,0 1 1,2-1 0,-3 1 15,5 1 0,-3 1-6,5-1 0,2 1-818,2 0 0,0 0 807,4 1 0,-1 0-1,3-1 1,1 1-25,-21 0 1,1 0 0,1 1-555,-2-2 1,1 1 0,3-1 612,1 0 1,4 0 0,0 0 0,-3 0-24,4-1 0,-2 1 0,3-1-492,-3 0 1,4 0 0,-1-1-1,-3 1 484,3-1 1,-4 0 0,1 0-14,4 0 1,0 0-1,0-1-331,1 1 1,1-1 0,0 0 311,2 0 1,1 0 0,0 0-179,1 0 0,0 0 0,1 0 154,0 0 1,0-1-1,5 1-67,-13 1 1,3 0-1,2 0 1,-1 0 0,-3 0 55,1 0 1,-3-1 0,1 2 0,2-1 4,-1 0 1,3 1-1,1-1 1,-2 1 0,-3 0 5,13 0 1,-5 0-1,0 0 4,0 0 0,0 1 1,-1 0-9,-2 0 1,0 1 0,-1 0 0,-3-1 0,0 1 0,2 0 37,-5 1 1,2-1 0,1 1 0,-4-1-46,1 1 1,-3 0-1,1 0-4,9-1 1,2 1 0,-4 0-17,9 2 0,-5 0 386,-13 0 0,-2 1-434,-4 1 0,-5 0 1494,-1 2-1524,-35-1 2366,-15-1-2327,-39 2 16,0-2 904,14-1 1,-5-1-902,-10-1 0,-4 0-427,14-1 1,-2 1 0,-3-1 457,3 0 0,-3 0 0,-2 0 0,0 1-610,-4-2 1,-3 1 0,1 0 0,2 0 611,6 0 1,2 0 0,1 0 0,-1 0 1,-1 0 0,0-1 1,0 1-1,-1 0-398,-4 0 0,0 1 0,-1-1 1,-2 1 407,-4 0 0,-1 1 0,-2-1 0,-2 1-162,11 0 0,-1 0 1,-3 0-1,1 0 0,1 0 1,1 0 140,-1 0 0,2 1 1,0-1-1,1 1 0,0-1-55,0 1 0,-1 0 0,1 1 0,1-1 0,3 0 56,-13 1 1,3 0-1,-4 0 9,14 0 0,-4 0 1,-2 0-1,2 0 1,3 0-3,-1 0 0,3 0 1,0 0-1,-2 1 1,1-1 0,-2 0 1,-1 0-1,1 1 1,4-1 0,-9 1 1,4 0 0,-3-1 3,3 1 0,-2-1 0,-1 0 0,4 0-4,-1 0 1,4 0 0,-3 0-2,-10 0 0,-2 0 0,6 0 296,5-1 1,5 0-291,3-1 1,3 0-82,7-1 1,1 0 105,-19 1 23,14-2 1286,15 0-1309,9 0-16,10-1 1899,20-3-1832,25-4-45,-3 2 1,7-1-433,-2 1 1,3 0-1,0 0 404,-3 1 0,-1 0 1,2 0-3,7-1 0,1 1 1,-2 0 1,14-1 0,-1 1-13,-19 2 0,1-1 1,3 1-357,3 0 0,3-1 0,3 1 0,0 0 362,4 0 0,0 0 0,3 1 0,2-1 5,-12 1 1,3-1-1,1 1 1,0 0-1,0-1 1,-3 1-215,2 0 0,-1 0 1,-1 0-1,-1 1 0,1-1 210,-1 0 1,0 0 0,0 0-1,0 0 1,0 0-7,3-1 0,1 1 0,-1 0 0,0 0 0,-2-1 2,1 1 0,-1 0 1,-1-1-1,3 1-2,-2 0 0,3-1 0,1 1 0,0-1 0,0 1 18,-2 0 0,1-1 0,-1 1 1,1 0-1,-1-1-10,2 1 1,0 0 0,0-1 0,1 1 0,-2 0-19,1 0 0,0 0 0,-1 0 1,0 0-1,-2 0 18,8 0 0,-1 0 0,-2 0 0,-1 0 0,-6 1 0,-1 0 0,-2 0 0,-2 0 92,0 0 1,-3 0 0,1 0-100,9 0 0,1 0 0,-7 0 5,-6 0 1,-6 1-6,24-1 1143,-22 1-1205,-48-1 46,-19 0 7,-5 1 1,-8 0-28,0 0 1,-6 0 0,2 0 23,-11 0 1,-5 0 2,8 0 1,-8 0 0,0 1 0,5 0 213,4-1 0,4 1 1,-4 0-208,1 1 1,-3-1 0,-4 1 0,1 0 0,2 0-103,-6 1 1,1 1 0,1-1 0,-4 1 113,2 0 0,-3 0 0,-1 0 0,1 1 0,2-1-305,-3 1 1,3 0 0,0 0 0,1-1 299,1 1 1,0 0 0,3 0-1,2-1 4,0 1 1,3-1-1,0 0-9,1 0 0,1 0 0,-4 0-19,4-1 0,-2 0 1,-2 1-1,2-1 20,1-1 0,1 1 1,0-1-1,-1 0 18,-6 0 1,-2 0 0,1 0 0,3-1 13,-7-1 1,2-1 0,6 0-1,-4-1 1,7-1-4,16-1 1,6-2 1131,9-3-1150,13 0-18,16-2-16,13 2 10,16-2-72,15 2 6,-23 5 0,5 0-391,15 1 0,8 0 0,-3 1-153,0 0 1,0 1-203,4-1 1,5 1 0,-7 0-1943,-10 1 0,-5 0 2766,-3 0 0,-4 0 0,4 0 0,-17 0 0</inkml:trace>
  <inkml:trace contextRef="#ctx0" brushRef="#br0" timeOffset="1.13759E6">22805 10273 12325,'0'-11'2683,"0"2"-72,0 9-2073,-18-66-84,9 41 323,-2-13 0,-1 2-323,0 22 389,1 6-826,1 4 2072,4 10-2077,2 5 412,2 8-396,0 21-3403,2-5 3386,-1 17 0,2-10-2273,1 2 2267,-1 2-14,2-1 4,-3 17 16,-2-2-147,-2-2 141,-5-11 6,0-21-11,-2-3 34,0-5 2218,0-5-2173,-1-4 3306,-1-4-3290,1-3-5,-1-4-17,1-3 63,-5-14-86,4 1 357,-8-21-340,5-1-16,0-1-571,5-1 571,6 13 10,1-1-16,3 1 6,0 0-1,2 2 0,2 2 58,4-3-69,-1 8 0,4 0 0,-4 9-11,-1 4-5,-1 2-18,-1 3-16,-2 1 553,0 1-520,0 9-22,-1-2 0,1 9 0,0-4 0,-1 2 0,0 2-6,0-1 6,1 2 0,1-1 6,2 0 5,1-1-11,1 1-17,0-3-33,2 1-45,0-2-96,-1 0-112,1 0-150,-1-1-174,-1-1-152,1-1-218,-1 0-325,1-2-492,1-1-701,0-2-1199,0-1-997,1-2 2387,-1 0 2324,-2-1 0,-2 0 0,-3 0 0</inkml:trace>
  <inkml:trace contextRef="#ctx0" brushRef="#br0" timeOffset="1.13893E6">22704 10403 15279,'6'-47'1153,"0"0"1,-1 3 0,-1 6-314,-1 4-133,0 2-4079,-2 3 3870,-1 2 1401,0 2-1255,-4-2-409,1 8 872,-3 0-922,2 9-169,1 6 374,1 5-373,2 7 0,1 7-6,2 5 6,1 3-1,3 4-4,3 4-7,1 3 35,8 20-18,-5-11 18,6 16-198,-7-17 203,0 14-17,-5-16 11,-1 9-22,-6-20 5,-2-2-5,-3-3-28,-1-4 56,-3-2-23,1-3 6,0-4 45,1-4 3417,1-3-3395,2-3 233,1-5-300,1-2-5,0-6 5,-1-4-17,0-3-5,-1-3 5,0-4-17,-1-2 17,0-5-5,-2-3 5,-2-22-16,2 13 33,-3-15-17,3 22 28,-3-8-28,3 15 12,-3-4 27,4 13-39,1 9-11,1 0-11,3 10-6,0 1-44,0 8 55,1 2 6,2 9-6,1 1 12,2 5-12,2 3 23,-2 4-17,1 2-11,0 1 11,-3 3-22,2 0 16,-3 0-801,0 0 790,-2-2-47,0 11 30,-4-13-5,0 7-17,-3-16-34,0-1-27,-2-4-18,0-2-55,0-3-23,-1-4-62,1-1-95,1-4-89,-1-1-1019,-1-5-561,-2-8 958,0-1-114,-1-15 41,1 0 942,1-1 200,-2 2 45,1 7 74,-1 0 55,-2 0 90,-2 0 90,-1 0 83,-2-1 583,-10-9-424,7 4-13,-6-6 633,4-4-633,8 8 6,-1-7-67,10 12-73,2 1-79,3 1-61,1 2 179,7-5-95,3 2-96,7-2-150,0 8-29,-2 5-16,-6 5-40,0 2 1,-2 1-23,-1 0 51,0 5-57,-3 3 23,0 5 16,-2 4-5,0 3 0,-1 4 51,-4 18-62,0-6-1,-1 12-10,3-12-17,1 1 0,2-3 16,3-1-16,1-2 33,13 7-5,7-3-17,3-2 17,3-7-39,-7-13 128,12 0-61,-8-6-3370,10-1 3370,-12-8 33,12-10-16,3-9-57,0-3-166,-3-4 172,-13 5 0,-2-3 6,-2-1 0,-2-3-39,-1-2 22,-4 0 44,0-16-51,-6 1 7,-2 1-22,-7 7 22,-2 14-11,-4 2 5,0 1 6,-1 1 11,0 4-16,1 0 165,0 1-149,1 3-33,3 4-17,1 4 3362,3 6-3395,0-1 103,0 7-76,0 1 17,0 8 0,1 11 12,1-3-7,0 10-10,1-5 5,0 2 0,-1 2-12,-1 2-4,0 1 4,-1 1-3385,-2 2 3397,-1-2-2269,-3-1 2258,2-3 0,-7 11 5,3-13 18,-4 7-18,-1-8 2286,-2-6-2264,-7-2-21,4-10 10,-2-6 3382,-2-5-3398,-7-3 11,0 0-6,-2-4 12,10 0 5,-1-2-11,-2-2 5,0 0-21,-1-1 16,-1 0-6,-13-10 23,-2-4-6,2-2-11,7 1-3392,13 6 3386,2-2 12,-4-10 5,3-3-16,1 1 33,3-2-17,9 18 6,0-2-17,4 8 0,1-2 5,2 3 3398,2-4-3419,-1 9 10,1 1 0,-2 7 6,-1 3-16,1 2 4,0 5 12,0 2 6,2 4-6,-1 3-6,2 16 23,-1 9-6,3 0-1064,-2 0 1064,1-15-60,1-1 43,1-1 0,1-2-16,8 7 28,4-3-23,13 1 6,8-11 11,-4-10 1048,5-6-1065,-7-6-244,4-3 149,4-3-95,2-3-208,1 0-285,-2-2-2795,10-8 3495,-13 0 0,-8 4 0,-19 7 0</inkml:trace>
  <inkml:trace contextRef="#ctx0" brushRef="#br0" timeOffset="1.14027E6">21135 11479 7643,'5'-7'5562,"-2"1"-3831,-3 6 2901,0 0-3876,22-62-2191,-19 42 1690,9-16 0,-5 4 159,-15 21-72,-1 2-62,-2 2-73,-1 3 90,-16 7-235,9 5-17,-13 9-12,12 7 1,1 4-34,-7 10 370,6-5 0,0 2-370,0 12-17,1 5 0,2 5-14,4-11 0,1 1-3,3-10 1,1 2-533,-2 5 0,0 5 1,1-3 455,2-2 1,1-1-20,-2 15 1,1 0-41,3-18 1,2 0-275,1 15 1,2 1 179,0-16 0,0 0-117,2 11 0,0-2-102,3 9-89,-1 2 498,-3-24 62,-5-3-62,-5-25-2600,-19-12 2214,3-7 67,-13-9 1585,11-5-1199,0-5 101,3-3 62,2-4 375,-4-21-22,14 18 0,2 0-1382,0 7 0,2 1 1031,1-5 1,2 3 114,3 2-107,4 0-5,1 2-44,4-1 1781,4 2-1815,4 1-16,3 0-2119,3 1 2101,4 1-22,3-1 1391,22-10-1414,-9 8-11,-13 11 1,0 0-34,15-6-45,0 2-129,-12 8 0,1 1-212,18-6 94,-18 8 1,-1 1-1065,12-1-1546,0 1 2941,1 1 0,-21 5 0,-1 0 0</inkml:trace>
  <inkml:trace contextRef="#ctx0" brushRef="#br0" timeOffset="1.14104E6">20492 11683 8036,'0'-5'3741,"0"1"538,0 4-3662,-16-64 840,3 39-1295,2-11 1,-1 3 72,-4 20-89,5 9-56,-1 2 388,-1 2-445,0 3 7,-2 5 4,-2 5 782,-13 14-725,-5 10-57,12-12 1,0 1-2811,-14 17 2800,6-3-12,12-14 91,4-2-107,2 5 5,7-8 11,2 1 74,14-7-1,2-8 11,9 1 17,-1-8 6,4-4 0,3-4 23,2-5 162,16-13-118,-11 3 28,11-9 274,-5-1-935,-12 7 706,5-6 17,-17 11-17,-3 4 3053,-5 2-3087,-2 4-39,-4 3 29,0 5-191,-2 1-34,-4 7 5,1 1 6,-3 5-5,1 3-6,1 2 1032,1 1-1060,4 21-33,3-13-35,3 16-307,10-7-689,10 2-185,4 0-1423,7-4-3943,-5-11-1691,0-3 8334,-2-4 0,-15-7 0,-6-4 0</inkml:trace>
  <inkml:trace contextRef="#ctx0" brushRef="#br0" timeOffset="1.14137E6">21720 11616 14533,'2'-10'4172,"0"2"-2933,6-52-5892,-6 29 5064,3-8 1,-1-1 1516,-4 6-1374,0 1-1402,-2 1 1307,0 1-67,-2 2 432,0-11-617,1 17-50,0-5 2223,1 20-2363,0 5 92,0 1-109,-1 8 3403,0 4-3397,-1 7-1,-2 7 1,0 6 11,-2 5-3409,-2 5 3397,-1 3-14,2-9 1,-1 2-2277,-4 20 2260,4-19 0,0 2-225,1 3 1,2-2 85,-4 23 41,4-22 0,2 0-202,2 13-128,1-1-96,4-4-185,3-4-330,4-6 1382,3-5-9801,7 0 9483,-6-14 0,-1-3 0,-8-14 0</inkml:trace>
  <inkml:trace contextRef="#ctx0" brushRef="#br0" timeOffset="1.14217E6">21587 11702 10922,'-6'-5'5640,"1"1"-3739,5 4-501,0 0-4927,-23-47 3516,28 35 885,1-34-913,42 49-1847,1 1 1853,3 1-51,0 2-118,3-1 202,-22-4 0,-1 0 51,24 1-18,-18-6 2332,-2-6-2253,-23 1 11,3-6 157,-13 0 689,-1-11-661,-2 8 3235,0-6-3056,0 14 286,-2 3-645,-2 1-100,-2 3-22,-3 5 5,1 3 0,-3 5-11,0 1 12,-1 3-1,0 2 11,2-1-27,2 1 10,3 1-10,2-2 16,4 8-11,4-8-11,8 8 16,6-12 18,10-2 5,-4-5 11,0-8 11,4-6 57,1-10-40,0 0 235,3-19-195,-20 18-7,3-11 7,-14 15 5,-1 2-11,-2 1-11,-3 1-17,-3 1-17,-4 2 28,-8-2-34,1 5-16,-7 0-6,-4 5-12,6 3 1,-6 2 28,2 8-39,7 0-1,-3 5 12,6 5-28,7-3 11,-2 8-11,6 3 5,4-5 6,0 9-28,4 3-3370,2-8 3376,5 8-880,11-1 897,-2-10-12,11 5 0,12-6 0,11-5 17,1-2 6,0-8 5,10-14-658,-25-2 658,19-7 0,-32-1 6,5-11 0,-9 6 2451,3-8-2451,-12 7 1124,-2-1-1113,-4 1 6,-1-1-2953,-2 3 2975,-1 0 695,1 1-723,-1 2 169,1 0-164,0 1-10,3 2 5,-1 1-6,3 1 3381,1 0-3380,1 1-18,3 2 12,8-2-6,-4 5-16,6-1 5,-7 5 0,-1-1-11,1 2 22,5 5 0,-5 1-11,2 6 0,-6-1 11,3 10-3425,-5-5 3414,4 8-95,-2 1-281,1 4-123,1 1-2665,1-1 1271,-2-9-3232,1 1 5125,4 2 0,-9-12 0,0 0 0</inkml:trace>
  <inkml:trace contextRef="#ctx0" brushRef="#br0" timeOffset="1.1436E6">23523 11794 18995,'0'-45'941,"1"1"0,0 4 0,-1 5-364,-1 8-113,-1 4 550,-3 5-689,1 3 128,-1 4-307,2 3 12,0 3-147,2 3 298,0 1-286,3 8-23,1 1 5,8 17-10,-1-2-6,12 22-3398,-7-15 3386,5 11-57,-8-13 63,-1 1-5,-2 1 11,-1-2 0,-4-1-1,-1-2-2222,-3-2 2245,-2-3-140,-9 0 151,0-8 12,-8-3-12,4-7 2146,-1-4-2146,1-4-5,0-5 33,2-4 57,1-4-40,1-17-28,5 6 2238,2-14-2238,5 9-5,4-3-2761,5-2 2733,6-1 16,2 0-1635,4 2 1619,1 3-713,0 4 729,1 3-120,-2 4 109,-1 3 1788,-1 3-1799,6-1 11,-5 7-11,4-2 0,-8 9 2024,1 2-2035,10 2-6,-5 2 1476,7 4-1487,-1 7 6,-3 8-6,-4 3 11,-8 3 0,-12-4 6,-8 2 0,-6 1 0,-10 0-6,-6 1 17,-26 7 11,11-8 542,14-10 1,0 0-549,-9 1-506,5 0 501,4-5 0,1 4 6,12-7-147,0 2 130,12-4 5,2 0-16,3 1 276,2 1-232,10 3-11,0-1 0,9 3-16,-2-4-1,2 0 12,4 0-23,2-1 17,2 0-11,3-1-12,22 2-81,-11-3 42,19 2-61,-16-4-365,13-1 1,3 0 296,-29-1 1,0-1-34,28 0 0,-2-2-828,-4-12 463,-19 0-397,7-16 706,-29 9 157,-3-7 272,-9 8-54,-4 1 85,-1 0 55,-3 2 78,-1 0 46,0 2 28,0 1 38,1 2 12,0 1 593,1 1-224,-1 0-470,2 5-61,0-2-96,1 5-73,0 1-55,1 0-51,0 6 11,0-1-11,1 6-6,-1-1 1,1 2 10,1 1-5,1 1-28,3-2 34,1 1-6,2-2 22,7 2-11,-3-5-5,6 1 28,9-8-23,-9-2 45,16-8-34,-20 0 1,4-6-7,-8 2-21,-2-2 28,-1 0 10,-2-2 1,-1 0-12,-1 1 23,-2 0-11,0 3 11,-1 1-1,-3 3-10,-2 1-23,-3 3-5,-3 3-1,-3 1 1,-4 2 0,-2 3-1,-3 3 18,-1 3-1,-10 10-22,10-4-11,-5 7 0,14-5-1,3-1 12,4 0-11,4 0 11,2 0 0,3-1-5,2 1 5,4-1-17,4 0 0,4-1-22,3-1 5,4-2-22,3-1-17,4-1-3369,4-1 3380,2-2 6,2-2-21,2-2 16,1 0 5,0-5 22,-1-3 12,-3-4 33,-5-4-11,-4-2 17,-5-3 16,-6-1 1,-5-2 16,-5 0 1,-4-1-1,-3 2-2242,-3 0 2265,-3 2 1294,-2 2-1300,2 2-361,-1 3 350,2 2-17,2 3-11,1 3 2694,1 2-2734,1 0 1359,0 2-1335,1 4 647,-1 2-659,1 6 6,0 3-6,0 2 17,0 12-34,1-6 11,1 9 1,2-11-18,7 10-16,9-1 34,2-1 5,4-6 0,-4-11 5,1-3-5,2-3 11,0-3 6,-1-3 0,-1-3-6,0-3 6,-1-5 11,7-10 0,-1-8-22,0-2-1,-6-2-1031,-9 7 1037,-3 0 12,-1-7-12,-4 10-22,0-4-3062,-3 14 3023,-1 3-79,0 3-106,-1 2 577,1 3-869,0 1-296,1 2-470,1 2-3656,7 7 4949,0 0 0,-1 0 0,-3-4 0</inkml:trace>
  <inkml:trace contextRef="#ctx0" brushRef="#br0" timeOffset="1.14506E6">25477 11605 15167,'0'5'4946,"0"-1"-1160,0-4-3769,38-30 5,-18 20-5,31-25 39,-20 24-22,-9 1 274,6-3-280,-12 1 96,-1-1-79,-2-1 5,-2-2 127,-1-5-104,-5 4 11,0-3 5,-4 8-5,-1 2 214,-4-2-175,-5 3-84,-1 1-5,-3 4-12,2 3-11,-1 0-5,1 3 5,-1 0-22,-4 9 11,3-1 6,-2 7-1,4-2 6,-2 11-3397,3 6 3392,0 1-18,6 11 1,9-8-17,1 0-5,8-3-51,10-7 67,9-2 6,2-2 5,3-7-1375,-11-10 1387,-1-2 2727,8-4-2688,-2-10 5,5-7-16,-12-3-17,-5-5 5,-6-6-22,-5 4 11,1-9 1,-5 10-7,1 0 51,0-7-1352,-2 10 1340,2-5 7,-3 12 16,1 1-11,-1 0 11,0 2-22,1 0-11,1 2 33,5-4-6,2 1 3337,-1 2-3392,2 3-40,-7 8 34,-1 0-6,-2 2 6,-2 0-16,1 0 27,-1 0 364,0 0-330,-5 1 5,3 0 12,-4 0-12,4-1 365,1 0-387,-1-3-6,1 2-5,0-2-17,-1 1 17,0 1-6,-1-1 34,0-1-45,0 2 5,-1-1 29,1 1-34,-1 0-11,1 1-1,-2 0 12,2 0-5,-1 0-6,2 0-34,-2 0 22,1 0 18,0 2 10,-1 1 18,-1 1-23,0-1 0,-1 0 11,2-1 11,0 1-22,-2 1-11,0 0 11,0 1 11,0 0-55,3 0 27,0 2 6,1 0 22,1 0-11,2-2-6,1 1 29,8 3-23,-3-3 5,6 2-5,-2-3 17,1 1-17,1-2 0,2 0 0,1-1-22,0-1 22,3-1 0,0-1 0,8-4 0,4-3-6,-2-3 17,-4-1 23,-2-10-23,-11 7 6,5-10-17,-13 10 56,-1-7 11,-1-1-45,-2 2 6,0 3 12,-1 5-7,0 4-22,0 1 1,0 3-63,0 3 46,0 21-393,0-5 392,0 19 12,0-10-34,-2 13 16,0 3 1,0 11 6,1-11-1,2-5-28,3 1 12,0-10 426,3 8-404,4-3 0,-3-9 0,2 3-6,-3-9 6,0-3 6,-2-5-18,3-1 24,2-9-12,1-2 0,3-4-12,7-6 12,-4 0 6,14-10-6,-11 8 6,7-6 5,0-2-11,-7 6 33,8-12-27,-14 12 5,2-4-5,-9 4-1,-1 1 12,-2-1 6,-3-1 10,0-10-16,-2 6-6,-2-6 23,-3 1-23,1 8 11,-1-5 6,3 11-5,0 2-6,1 3-1,0 1-21,2 3 5,-1 1-6,0 2-67,0 1 62,1 5 11,0 1-5,0 6 5,0 1 5,0 2-16,1 12 11,0-5 11,2 8-11,2-7 0,0 0-11,3 2 0,1 1 0,1 0-1,1 0 12,1-1-5,1 0 5,1 0-6,0-2-33,1 7 11,-5-8-6,-1 3 6,-8-10-11,-5-2-17,-3 1-17,-6-3-16,-1 0-57,-4-2-50,0 0-56,-2-2-56,3-1-22,1-1-85,4-3-156,3 1-157,5-5-734,4-2-1988,5-4 3450,7-6 0,-4 8 0,1-2 0</inkml:trace>
  <inkml:trace contextRef="#ctx0" brushRef="#br0" timeOffset="1.14544E6">26968 11411 14695,'0'-3'4974,"0"1"532,0 2-5434,24-31 35,-10 23-6,22-24-67,-21 32-6,1 0 5,-5 0 57,4-1-23,-4 0-16,1-2-1,-2 1 6,-1-3-11,0-1 11,2-1 22,-1-3 113,5-8-63,-4 1 1,2-7 6,-7 6 5,-1 0-6,-3 0-28,-1 3-10,-4 1-29,-2 3-17,-3 1-22,-4 3 0,0 3-5,-3 2-23,-2 1 16,-1 4-4,-1 2 4,-1 3-10,1 2 0,1 2-1,2 3-10,1 2 10,2 3-5,3 2-5,1 1-1,3 1 17,2 2-28,2 1 1,2 1-18,5 0-145,14 17 33,1-10-78,16 11-1145,-3-12 680,6 0-717,5 1-3495,5-1 4287,-20-16 1,-2 0 0,4 0 0,-2-1 0</inkml:trace>
  <inkml:trace contextRef="#ctx0" brushRef="#br0" timeOffset="1.14779E6">22048 13149 24419,'16'-22'50,"-5"11"-44,-15 41 44,-5 17-39,2-11 6,-3 13-11,2-18 16,-4 10 17,1-13 34,-5 6-6,3-18 28,-1-1 6,0-5 17,1-3 11,1-4-1,3-1-21,1-7-34,1-3-6,2-7-11,1-4-5,2-4 61,4-21-67,2 7-6,4-16 17,4 12 0,0-1-34,4-13-1707,-1 11 1,-1 0 1684,0-3 33,2 2 12,-3 3 0,0 2 5,-2 6 1,-1 3-12,-1 6 11,4-2-50,-4 10 0,4 0 0,-3 10 17,1 4-17,2 1 0,2 2-34,10 9 29,-6-1-6,7 12-1,-2 11 12,-6-3 3392,1 10-3403,-9-6 11,-4 0-1208,-3 1 1213,-4-1 21,-11 10-26,0-12 12,-8 5 16,-7-10-12,5-8-4,-8 3 4,9-10 7,-8-1 5,10-4-2982,-4-2 2993,13-3 812,3 0-829,1-2-5,3 0-23,1 0 1,1 1 27,1 0 3370,4 0-3397,1 0 5,6 1-6,2-1 6,5 1-11,3-2-40,18 0 12,-6-1-42,0 1 0,2-1-323,10-1 303,-13 2 1,1-1-186,17-1-202,-12 1 1,2-1-3650,20-1 3546,-21 1 0,-2 0-1151,12-2-1040,-6-1-533,-5 0-236,-8 0-1518,-3-2 4291,-13 3 979,-3-2 813,-14 3 296,-5-1 393,-4 1 184,-3 0 5123,-9-2-3930,2 0-1870,0-1-196,6 1 229,8 3-492,1 0-118,1 0-101,2 1-107,0 1-94,2 1 301,0 0-598,7 4 5,1 0 6,5 3 0,-1-3 16,8 1-27,-3-2 0,5 0 55,2-4-61,-5 0-5,4-4 16,-2-6-5,-7 1-3364,5-14 3352,-11 8-896,0-9 913,-5 8-88,-2-7 94,-2 8 128,-10-12-128,3 17 5,-7-3 1,6 12-6,-1 1 898,-6 2-932,4 2 154,-4 1-148,6 4-6,0 1 0,1 3 3381,1 3-3381,1 2-11,0 2 6,3 2 0,-1 1-6,3 1 0,1 0-3392,2 0 3380,1 0-60,6 8 10,0-8-22,8 6-50,0-10-51,4-2-398,19 1 163,-5-7-51,16-1-369,9-11-279,-10-4 973,14-5 79,-20-2-277,-3-3 372,-6-1 34,-4-3 2945,0-9-2654,-8-6 118,-3-8-219,-9 10 11,-6 5-11,-2 13 5,0 2-5,0 3-21,-1 2 1195,1 2-1270,-1 3 535,1 1-641,-1 1-44,1 6 0,0 10-1,0 3 6,0 7 1,0-2-1,0 2 0,0 0-11,0 0 0,0-1 0,-2-1 6,-2 8-6,0-11 0,-1 6 16,1-13-10,1-4 84,-1-1-18,2-5 91,1 0-113,1-9-27,1 0-1,1-7 28,4-8-38,1 1-1,2-8 0,-1 5 6,1-2 16,0-3 1,1 0 28,6-11-23,-4 12 6,4-7 16,-4 11-22,1 4-22,5 3-22,3 7 16,6 8-11,3 9-23,1 9 29,-7 2 0,-6 6-6,-9-5 0,-3 2-12,-2 7 7,-3 0 5,-3-2-6,-2-6 17,0-10-11,-1-3 0,3-3 23,-1-1 10,2-2 46,1-2-57,0-4-16,2-2 11,9-21-17,5 1 28,16-20-23,-10 19-3408,3 0 3403,-14 18 6,3 0-18,-3 3 7,3 1 5,0 4-11,-3 1 5,3 1-22,-3 3 3370,-1 2-3382,0 2-44,1 2-112,6 6 68,-4-3-57,5 4-50,-3-3-488,11 7 202,-4-5-56,10 5-599,7-4 650,-8-4 50,8 0-136,-2-7 523,-11-2 100,5-4 62,-13-4 78,-1-2 34,-2-5 45,-1-2 61,2-3 34,-2-2 34,0 0 33,-1-2 380,2-7-380,-6 8-22,1-4-23,-7 11-72,-1 0-45,-2 4-62,-3 1-56,-2 1 33,-12 3-100,2 1-28,-9 2 39,2 4-45,-1 4 6,-2 2-6,2 4-28,1 0 17,2 2 17,-3 9-28,8-5 11,0 4-3392,8-8 3392,2-3-17,3 0 12,1-3-1,3 2 28,3-4-16,2 0-12,4-5 1,2-2 27,4 0 3365,2-4-3371,12-4-21,5-7 10,0-1 12,-3-3-11,-12 4-344,-1-2 394,-4 1 11,-3 0 95,1-5-83,-6 5-1,1-3 6,-6 8 0,-1 0-11,-2 2 371,0 0-343,0 3-45,0 1-17,0 1-11,0 1-44,0 1 16,-3 2-12,-1 7 29,-6 6-11,-1 9-12,2 0 1,0-1 5,5-6-12,1-1 1,1-1-6,2 0 23,4-2-12,2 0-10,11 0-12,-2-5 16,7 1 12,-6-6 0,2-2-16,0-2 21,1-3 6,0-3 1,-1-3 16,1-2-23,-2-2 6,0-2-5,-3 0 28,4-8 16,-4 2-5,-2 1-6,-5 6 6,-5 8 11,-1 3-39,-1 2 5,0 1 17,0 1-44,-2 5 10,0 0 6,-3 6-11,1 0-5,0 2-1,1 1-5,1 2 0,1 0-23,1 8 1,9 1-29,1 2-16,7-4-90,-1-8-62,2-1-100,1-1-174,1 0-224,0-3-2252,7-2-465,-8-2 3445,7-4 0,-17-1 0,-1 0 0</inkml:trace>
  <inkml:trace contextRef="#ctx0" brushRef="#br0" timeOffset="1.14796E6">24742 12618 21201,'6'-62'-1042,"0"18"1644,0 59-10433,4 13 9300,-4-8 1,1 0-1,-5-14 1</inkml:trace>
  <inkml:trace contextRef="#ctx0" brushRef="#br0" timeOffset="1.14832E6">24916 12841 21097,'3'-7'3226,"-2"1"-2486,-1 6 688,0 0-1422,-8-10 5,3 15-11,-8-6 0,7 16 11,-1 2-16,1 0 5,1 0-6,2 1-5,1-1 11,1-2 5,0-1 1,1-4 0,0-3 16,0-2 28,0-2 12,1-2 16,2-3 57,7-9-74,0-3 12,7-9 78,9-12-16,8-5-79,3-1-529,1 3 523,-11 14-16,0 2 5,0 3-5,0 3-6,1 2 5,1 4-3227,0 2 3199,-1 4-131,-4 1 138,-4 2-12,-5 1-12,-3 1 1,-2 3-11,-2 5 301,-1 10-374,-4 0-85,1 8 2672,-4 5-3315,0-6-494,0 8-1355,0-11-6311,0-3 9037,0-3 0,0-9 0,0-3 0</inkml:trace>
  <inkml:trace contextRef="#ctx0" brushRef="#br0" timeOffset="1.14885E6">26051 12665 21055,'41'-35'629,"-1"1"0,-2 3 1,-11 4 226,-23 3-95,-3 6-312,-8-11-292,-2 14-40,-6-2-21,2 8-29,-2 2 120,0 3-164,-2 2 82,-7 5-99,5 3 5,-6 6-3166,10 1 3155,2 2 6,2 1 22,3 1-39,4 0 5,1 2 0,2 1-10,4 1-2247,2 0 2268,5 1-1510,3 0 1488,3 1 1528,14 10-1516,-4-7-1518,20 15 1529,-19-18-6,7 5 1522,-15-10-1527,0 3 5,-8-6 33,-2 1-33,-9-7 0,-5-1 2280,-2-1-2308,-8 0 17,-16-3-1,2-1 1652,-5-3 0,-4-3-2044,-1-5 1,1-2-51,2 3 1,1-2-348,-21-12-391,43 10-797,14 5-1596,5 1 3585,7 1 0,-4 2 0,0 1 0</inkml:trace>
  <inkml:trace contextRef="#ctx0" brushRef="#br0" timeOffset="1.14986E6">26523 12754 12550,'3'-7'6178,"0"2"-4694,-3 5 1351,0 0-3945,23-65 1586,-17 43-274,6-14 0,-3 2 531,-14 23-475,-2 3-73,-2 1-56,-1 3-61,-2 1-12,-1 3-17,-3 1-22,-1 3-2495,0 4 2495,-2 2-6,2 3 943,-12 16-943,9-4-11,-4 7 0,15-10 0,6-8-6,1 0 12,4 2 5,1-6 6,2 2 0,7-6-12,-1-3 1,4-1 16,-2-2-5,0-2 11,2-3 6,1-4 5,0 0 11,-1-4 2981,7-5-2942,-7 2 18,5-4 5,-10 5 0,-1 1 5,-3 0 6,-2 2 118,-1-3-151,-2 4-23,0 0-11,-1 5-17,0 2-5,0 1-29,-1 2-49,1 0 38,-3 4-28,0 7 12,0 1-23,0 6-16,2-1-141,0 10 45,3-5-16,1 7-51,3-9-51,1 0-55,1-1-533,6 3 348,-1-6-40,4 1-27,-2-9 33,1-3 73,2-2 106,2-3 129,1-3 106,0-3 63,1-3 66,-1-1 107,7-10 22,-8 3 56,3-9 73,-9 7 57,-2-1-3331,-3-1 3419,-1 0 432,-2-7-426,-3 9-22,0-4-34,-3 11-44,-1 3-51,0 3-28,-1 1-61,0 2-40,0 1-67,1 2-23,0 0-27,0 5 5,1 1-5,1 5-6,0 0 5,2 2 3387,-2 1-3392,1 9 0,-2-3 17,-6 22-11,1-18-1,-9 19-5,5-25 17,-6 8-17,9-15 0,-1 1 6,5-6 50,0-3 101,2-1-129,6-7 5,-1 0 12,6-6 33,3-8 18,2-4-46,0-2 6,-1 0-28,-6 7 28,1 2 6,-1 0-12,-1 3 34,0-1-50,-3 5-1,1 1-22,-4 7-16,-1 0-29,0 2 40,1 0-1,0 1-10,2 1-1,0 3 6,2 2 0,0 1 11,0 2-33,6 13 16,-3-2 23,2 11-17,-6-13 11,-2-4-22,-2-3 6,0-6 55,-1 1-33,0-7-6,0 0 11,0-3-16,0-2 0,0-4 5,0-1-34,0-3 29,0-2 22,3-10 0,3-2-22,5-9 38,4 3-21,1 6-23,-3 10 0,-3 6 0,-3 7-6,-3 0-16,1 3-1,-2 0 1,2 1 11,-1 2-34,1 2 17,1 3-6,0 2-27,0 3-6,0 1-73,2 2-420,4 10 72,-2-5-167,5 7-1227,4 1 582,-3-9-1394,6 6-1524,-5-12 4218,1-1 0,-9-6 0,-1-2 0</inkml:trace>
  <inkml:trace contextRef="#ctx0" brushRef="#br0" timeOffset="1.15024E6">27413 12706 25500,'-8'-47'302,"2"10"-285,6 37-17,0 0 23,2 2-7,2 0 7,2 0-3421,2-1 3415,1 0 22,9-2-22,-2-2-631,6-3 636,-6-2-35,1-1 57,0-2 7,-1-1-1,1-2 3085,-2 0-2922,3-6 22,-5 0-17,-2-3-123,-6 7 931,-3 5-992,-3 6 77,-1 1-83,-1 2-5,-4 1-1,-7 1-16,-6 5 16,-8 4-33,5 1-6,0 3-5,9-3-6,1 0 22,2 1-5,2 0 5,2 2 6,1-1-5,3 2 5,0-1-28,2 0 16,3 1-4,3-1-24,3 0-27,4 1-90,4-2-173,1 1-370,3-1-829,2-2-5366,1 0 6895,3-2 0,-17-5 0,-3-1 0</inkml:trace>
  <inkml:trace contextRef="#ctx0" brushRef="#br0" timeOffset="1.1527E6">1016 12941 16623,'-41'2'87,"0"1"1,2 0 0,12-3 1833,24-3-1994,9-2 793,22-13-754,6 1-39,9-1 1,3 0-366,-12 7 0,0 0 373,14-3 1,0 1 5,-13 6 1,-2 1 18,-1 1 1,-1 0-56,24 1-11,-10 3 1201,-9 5-1297,-10 3-11,-9 6-167,-12 13 256,-11-2 40,-11 11 62,-26 8 67,3-8-232,13-13 1,-3 1 362,-2-1 1,-1-1 108,0-1 1,-2 1-15,-4 2 1,0 0-152,7-5 1,3-1-104,-7 5-34,17-9-22,15-7 17,3-2 16,4-1 12,4-2-6,7-1-28,6-3-40,26-11 46,-5-2 449,-11 3 0,2-1-416,5-4 1,-1-1-3044,19-12 3049,-20 10 0,1-1 69,-7-1 1,-1 0 80,-4-3 0,0-1 15,1-7 0,-3-1 32,2-21 55,-13 4 61,-11 16 67,-4 3 7,-3 2-12,-3 5-1900,-1 4 1800,-1 4 1118,0 5-1192,1 1 254,-2 2-365,4 4-46,0 1-38,5 4 2771,2 0-2833,1 1 1521,1 3-1493,2 2 6,4 5 208,13 16-243,12 11-10,3 4-363,4 4 26,-4 7-161,-12-9 548,-9 12 0,-4 0 0,-2-18 0,-6-1 0,0 0 0</inkml:trace>
  <inkml:trace contextRef="#ctx0" brushRef="#br0" timeOffset="1.1537E6">4282 12700 12642,'-8'-42'1072,"1"0"1,0 0 0,-2-10-1,0 9 1215,-1 9-1973,3 21-90,1 4-84,2 3 1405,1 3-1545,2 2 902,0 0-930,1 11 44,8 28-21,-2-2 2220,7 25-2215,-5-15-6,0 5 12,-2 5 5,-2 2 0,-3 3-2386,-2 0 2380,-2 0-5,-2-21 0,-1 0-455,-3 18 458,2-24 0,-1 0-24,-9 25 43,7-28 34,-5 9 642,11-33-609,2-4 3110,2-4-3098,0-14 688,0-2-767,2-13 6,1 2-11,3-3-12,2-3 12,1 0-3304,1-2 3293,0 1-97,6-10 91,-6 13 6,4-5 22,-5 20-23,-1 4-16,-1 4-6,0 2-33,11 3 3380,-5 3-3358,11 3 34,8 9-12,-4 0 0,11 7 1,-6-1-534,1 0 528,2 3-23,-1-1-72,7 8-3207,-12 3 3235,-5-1 0,-19-2-96,-14-8 101,-7 0 0,-9 0-33,-7-1-607,-6 0 606,-4 0 23,-2-4 56,0-1 6,2-4-62,-9-3-95,15-2-242,-4-6 46,21-3-1014,7-5-1719,5-4 3108,8-6 0,-1 9 0,4-1 0</inkml:trace>
  <inkml:trace contextRef="#ctx0" brushRef="#br0" timeOffset="1.1541E6">5224 12757 19098,'6'-8'3467,"-2"1"-2560,-4 7 1547,0 0-2393,-65-22-1983,36 22 1958,-12-8 1,0 4 2,13 20 393,-2 4-410,1 2-2903,1 2 2892,4 1 6,-4 10-17,11-7 0,0 6 1019,13-9-1019,1-1 12,5-2 26,3 0-55,12 5 6,0-10-6,11 4-5,-4-11-349,5-3 365,2-4-5,2-1 5,1-4 6,0-3-17,-4-4 12,-2-4 27,-4-3-149,-3-2 138,-5-2 11,-3-1-11,-5-1 12,-3-1-6,-3 0-6,-3 1 0,-2-1 11,-2 1 1,-3 2-6,-2 1-6,1 2 3139,-2 3-3139,1 2 486,-2 4-503,0 2 217,-1 4-267,-1 1 0,0 4-62,0 1-100,-1 6-236,3 1-414,1 2-784,3 0-2410,4 0 4062,1 1 0,3-6 0,0-2 0</inkml:trace>
  <inkml:trace contextRef="#ctx0" brushRef="#br0" timeOffset="1.15455E6">5709 12422 20890,'0'-7'2610,"0"2"-1837,0 5 1160,0 0-1905,7-23 11,-6 32-6,7-10 1,-9 41-6,-3 4-678,-2 5 666,-5 3-907,-2 1 896,-2 2 1,-1 0 5,1 0-17,0-3 18,1-3-7,2-6 6,1-6 6,3-7 0,0-9 11,4-6 62,0-7 630,3-5-597,0-3 957,3-5-1036,0-5-21,4-7 52,16-25 1,4-4-54,0 4-427,3-6 0,0 4 422,-6 20 5,-3 3-5,-1 6-6,-2 3 0,-2 5-16,-3 4-6,1 2 11,0 5 16,1 3 12,2 7 0,1 2-22,3 4 0,1 0 5,1 1 0,0 0 6,-2 1-831,-3-1 825,-4 0 788,-5 7-765,-9-6-6,-9 5 0,-12-9-28,-9-2-6,-9 0-293,-8-3 237,-7-1-682,-4-2 366,15-5 0,-1 0-1348,11-2 1,0 1-1014,-9-1 0,-1 0 2739,-18-1 0,30-2 0,2 0 0</inkml:trace>
  <inkml:trace contextRef="#ctx0" brushRef="#br0" timeOffset="1.15948E6">7007 12977 20867,'48'5'-39,"1"1"0,-9-2 0,0-1-31,10-4 0,0-1-1198,-11 0 1,0-1 1197,0 0 0,3 0-79,19-1 1,1 0 44,-15 1 1,-1-1-1399,15 0 1,-2 0 1403,-20 2 0,-2 0 25,-2 0 0,-1 0 432,26 1-483,-9-1 18,-13 4-17,-10 9-125,-19 0 260,-14 10 10,-17-2 18,-14 4 32,-10 1-402,5-5 0,-1 1 352,9-5 1,-1 0 8,-10 4 0,-2 0 439,3-1 0,2-1-361,11-5 1,0 0 227,-5 2 0,0 0 39,-7 2-1876,19-7 1707,4-1 1698,23-8-1659,7-3-84,10-3-61,5-3-50,4-2-18,5-1-10,4-1 1252,1 0-1287,2 1-10,0 1 5,-1 2-28,-2 1-663,-2 2 624,-3 1 2244,-3 2-2289,-1 2-33,-3 0-264,8 0 230,-11 1 51,4 0 72,-15 0 73,-2 0 28,-6 0 412,-2 0-328,-2 0-62,-8-2 12,-1-1 1068,-9 1-901,-14 1-83,2 2 11,-15 3-1571,5 3 1571,-3 4 6,-3 1-137,-3 3 154,1 1 33,1 0-6,2 1-16,7-2-40,4-2 34,4 3-129,12-9 33,4 2 35,11-8 21,5 0 6,2-2 2301,17-7-2407,-2 1-23,14-8 6,-5 3-727,4 0 722,0-1-6,0 1-34,-2 1 28,-2 1-5,6-2-1,-13 4-5,6-2 11,-20 6 6,0 1-17,-6 3 826,-2 0-837,-4 0 6,1 1 5,-4 1 11,3 1-17,1 1-3419,-1 1 3413,1-1 1,-1 1 11,2-1-5,1-2-7,0 1-4,1 0 4,0-2 2335,0 1-4704,4-1-907,1-1-5416,4 1 8704,-3-2 0,-2 1 0,-2 0 0</inkml:trace>
  <inkml:trace contextRef="#ctx0" brushRef="#br0" timeOffset="1.15983E6">7956 12815 16639,'-43'-30'808,"-1"0"1,-2-1-1,6 4-455,13 6-28,-6-2 2192,15 10-2299,3 3 907,3 2-1024,4 3-39,2 1 488,3 3-550,2 0 1840,1 6-1812,9 7-11,1 2-11,11 8-6,2-4-12,24 13 24,-4-6-462,-13-8 1,1 0 449,18 8 0,-13-7 0,1 1-6,18 11-3,-19-10 1,-2 1 3,10 9-12,-5 1-3137,6 13 3098,-17-11-17,-3 9-2118,-24-3 2096,-11-8-559,-14 10 384,-11-12-1141,-7 1 694,-7 2-727,-3-2-2259,-1-1 3703,22-14 0,3-1 0,-3 1 0,2-2 0</inkml:trace>
  <inkml:trace contextRef="#ctx0" brushRef="#br0" timeOffset="1.16025E6">9367 13174 16515,'17'-52'623,"0"0"1,-2 2 0,-3 3-165,-6-14-84,-4-1-44,-6-1-18,-3 2-10,-5 4-11,0 7-29,-2 8-50,2 8-51,0 8 2104,2 9-2199,2 7-45,2 6 888,0 3-910,0 5-2346,0 5 2346,-1 6 549,0 6-555,0 6-2081,2 5 2087,2 6 0,2 5-31,1 6 31,3 5 1392,3 5-1415,3 3 1,-3-31 0,0 1-29,0-1 1,0 1-29,1-2 1,0 2-219,3 12 0,0-1-725,-2-10 1,-1 0 620,2 9 1,-1-1-838,2 12 1081,-2-4-4262,-2-5-5412,-1-9 9808,-2-8 0,-2-14 1,-1-6-1</inkml:trace>
  <inkml:trace contextRef="#ctx0" brushRef="#br0" timeOffset="1.16105E6">9240 13311 18133,'-27'-49'355,"0"-1"0,4 8 0,6 7 1401,13 13-1756,8 8 642,4 2-703,8 0-18,4 2-16,8 0-28,4 1-118,24-2 72,-24 7 1,1 0-3,8-1 1,2 1 18,-3 0 1,-1 2 67,17-3 1177,-12 1-1065,-22 0 39,-5-2 45,-5 0 51,-5-1 252,-3-3-174,-5 2 11,-2-2 548,-5 3-548,1 2 319,-3-3-241,5 4-5,-1-1-45,4 2 90,0-1-286,2 2-34,2 0-50,2 1-6,4 1 12,4 4-6,3 2-6,5 6 6,3 2-11,3 5-17,15 13-45,4 5-985,0 0 1013,-8-2 6,-17-9-1,-4-2 35,-5-1-12,-3-1 28,-6 6 45,-11-5 34,-7 0 27,-13-12-4,0-11 27,3-14-73,8-2-16,8-7 996,7-7-1019,8-3-17,10-9-11,3 11-16,7 6 4,7 8-10,-5 5 5,9 0-50,4 5-45,3 3-3437,14 1 3470,-12 3 6,-3 0 1,-12-1 32,-1-1 1,1-4 22,-1 0 17,9-9 17,-11 2 0,4-5-2257,-13 4 2284,-5 2 2292,-3 2-2252,-3 1 12,-3 2 77,-2-1-100,-4 4 45,-4 0-73,-2 3-6,-3 1 3398,-1 4-3404,-2 7-5,1 2-22,4 5-1,5-2-5,2 1-16,5 12 16,2-8 11,7 8 17,11-4-23,0-7-548,11 4 549,-3-10-1,4-2 7,2-3-12,1-2-3199,1-1 3210,-2-3-1424,0-1 1447,-2-4 72,6-7-16,-13 0 94,2-7-95,-16 3-5,-5-1-5,-3-3 2531,-4 0-2554,-1-2 2184,-3-1-2200,-1-1-12,-2 1 28,-4-5-40,2 7-10,-3-4-12,4 15 356,1 1-400,3 6-101,1 3-213,0 9-532,6 8 167,2 3-335,7 3-572,2-4-1175,3-1 1963,20 11 0,-22-17 0,10 6 0</inkml:trace>
  <inkml:trace contextRef="#ctx0" brushRef="#br0" timeOffset="1.16138E6">11381 13088 27023,'6'2'56,"9"1"-45,-1-3-5,9 0-6,-3 0 11,0-2 0,1-1-5,-1-3 0,0-1 27,3-7 18,-3-4 16,-2-10 11,-9-3-5,-9-1 22,-7 3 6,-7 6-17,-9 9-50,2 7 5,-4 5-17,5 3 1,0 3 38,-12 9-50,9 1 1,-9 7-7,5 10-16,2 6-441,3 3 396,9-2-236,12 4-139,8-10-1633,9 11 389,12-12-3864,9-1 5539,-10-12 0,0-1 0,2 1 0,3-1 0</inkml:trace>
  <inkml:trace contextRef="#ctx0" brushRef="#br0" timeOffset="1.16242E6">1433 14874 21219,'-39'1'396,"0"1"0,2-1 0,10 0-51,21-1-161,3 0-59,1-2-103,1 0-44,5-1-28,2-1-23,7-1-28,4-2-61,7 0-84,8-2-466,27-4-307,-7 3 747,-17 4 1,2 0-3197,16-1 2952,-1 4 102,-3 0-1441,-6 3 1457,-8 4-302,-7 9 436,-14 2 29,-23 20 263,-11-8-77,-7-2 0,-4 1 318,-13 8-113,14-12 1,0 0 27,-14 8 215,2-1 46,14-10 0,0 0-677,-11 8 630,-6 5-1401,21-14 1216,5-4-226,6-2 108,5-4 23,5-3 22,4-2 1265,5-2-1270,4-1 1848,22-9-1978,-2 0 2569,17-11-2591,-16 6 1,0-1-1513,18-10 1518,-17 9 0,1-2 25,-2-1 0,-2 1-1913,14-12 1960,8-7-1548,-23 12 1611,-7-1 120,-6 1 131,-6-12-184,-7 9 329,-11-16 1335,-2 19-1457,-7-4 1950,3 13-1990,0 1 3507,-3 1-3680,6 5-62,0-1-11,8 8-106,2 0 218,1 2-252,4 4 17,3 2 11,6 5 0,2 2-6,4 3-16,11 14-213,2 9-3532,-1 4 2920,-6 4-961,-12-9-4881,-5 3-2900,-3-4 9064,-3-4 0,-1-16 0,0-7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15:16:57.92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5892 2990 21082,'-7'-45'397,"-1"-1"1,1 4 0,2 9 1099,5 22-1323,-1 2 389,1 4-519,0 2 196,2 12-229,2 2-22,2 12 28,1 1-17,-1 5 0,-2 4 774,0 1-768,-4 22 5,-3-13-1257,-2 15 1246,-5-21 0,-6 10-881,3-16 875,-4 5 17,6-18 17,3-4 23,1-5 72,3-3 6,1-4 139,3-6 951,-1-5-1085,2-19-61,1 2-28,2-14 45,6-13-62,-2 11-9,1 4 1,-1-1-103,8-20 106,0 1-7,-2 11 1,-5 21-6,0 4 6,0 5-17,0 3 0,-1 5-5,1 3 5,1 3 0,2 2 1114,8 10-1125,-2-1 5,5 8-16,-4 1 5,0 2-5,1 3 5,0 2 0,-2 0 0,0 1 12,-3 0-18,-2 1 18,-1 9 5,-7-9 5,0 5-3397,-5-13 3387,-2-4 21,1-3 12,-3-4 17,2-3 11,0-2-28,0-3 17,0-4-17,0-2 6,0-6 3386,2-2-3409,-1-4 11,1-1 1,2-2-7,2-1 35,8-6-29,-2 8 12,4-3-23,-2 10 0,-1 4-5,2 1-17,0 3 11,1 2-17,8 2-11,-5 3 11,6 2 6,-6 4-17,0 2 5,1 3-3408,1 2 3353,-1 3-107,2 1 28,-2 2-95,1 1-666,10 13 133,-8-7-279,10 7-358,-9-8-517,4-4-1354,1-1-5003,-1-4 8296,-2-5 0,-12-6 0,-5-2 0</inkml:trace>
  <inkml:trace contextRef="#ctx0" brushRef="#br0" timeOffset="372">7137 2992 19334,'-13'-43'379,"0"1"0,1 3 0,-1 9 935,-2 19-1151,-2 4 585,-2 2-658,0 3-17,-1 2 11,-1 4-28,1 2-6,-1 6-5,0 4 555,1 2-519,1 4-10,3 0-350,2 3 324,2 0-508,4 0 503,3-1-159,3 0-97,3-2 170,5-1 7,2-4-10,6-2 32,1-3 18,3-3 34,1-4 41,1-3 28,1-4 6,0-4 27,0-5 1162,-1-4-1134,-1-3 23,-1-2 0,-3-2-16,-1-2-21,-4 1 0,-3-1-15,-2 1-31,-2 1-8,-1 1-1,-2 2-5,0 4 763,0 2-765,-1 3 151,0 3-219,-2 4-19,0 1 8,0 2 17,-1 3 13,0 2-9,-1 5-28,1 3 13,-1 2-21,2 3-19,1 1-73,0 3-322,8 14-27,2-7-168,7 12-263,3-13-292,5-1-441,5 0-806,5-2-2524,5-2-4891,-1-4 9321,-4-5 1,-15-7 0,-8-3-1</inkml:trace>
  <inkml:trace contextRef="#ctx0" brushRef="#br0" timeOffset="1181">8087 3109 22104,'-9'-44'687,"1"1"0,0 2 0,-1 7-289,-2 8-112,-4 0-73,-3 3-23,-3 3-21,-4 2-1461,-5 5 1426,-3 4 0,-5 4-2576,-23 6 2543,11 5-70,17 0 0,1 1-81,-12 11 67,3 3 5,5 4-11,5 1-277,5 3 277,6 1 689,7 1-695,6 0 1,7 1-12,8-1 3191,8-2-3197,9-2-299,8-2 288,-3-11 1,2-3-17,21 4-124,-16-7 0,1-2 118,16-4 11,0-5 25,-19-5 1,0-3 25,-3-5 0,0-3-1494,-2 0 1,-1-2 1493,-6-3 0,-3-1 33,0-18-131,-3-3 123,-8 8 0,-2-1-3,4-21-96,-5 19 0,0 1 147,0-12 22,-2 3 22,-2 7 12,-1 5 633,-3-1-455,-3 7 2794,0 8-3124,-2 11 195,2 25-178,0 2-5,-2 16-12,-5 20 6,2-6 3,4-13 0,0 0-9,-4 17-127,2 0 111,0 0-29,4 0-16,0-4-34,4-1-5,4-3-28,5-2-298,18 9-679,16-5 573,6-4-112,8-13-201,-22-19 0,1-4-79,20 2-1362,-7-8 1,0-1 1742,9-5 247,-12-3 0,-2-1-1761,4-6 2114,7-8 352,-25 5-201,-6-3 111,-2 0 85,-6-2-1217,-2-1 1396,-4 0 713,-3 1-668,-4 1 2321,-7-7-2467,-3 9 595,-24-16-814,9 22 102,-18-6-185,16 16 2754,-1 2-2827,0 4-28,2 1 1822,-9 6-1873,10 2-10,-4 7-3393,11 3 3392,1 2-611,1 4 606,2 1-278,3 3 255,4 15-5,3-9-68,12 21 23,1-25 2960,9 6-3038,5-9 94,-5-10 859,6 1-808,-11-12 0,-2-3 22,-1-5 1,-2-4-1,0-6 12,1-5 5,-2-3 6,1-4-2936,-1-2 2952,-1-3 85,2-13-68,-3 10 12,2-8 16,-5 15 23,0 4 185,-1-5-23,-1 7 3269,-1 1-3521,-2 10-44,-2 9 10,1 6-13,-3 4-6,-1 16-57,1 8-3431,0 3 3330,3 2-509,7 4-1427,2-9 1251,9 10-1277,1-16 384,4-2-3057,3-4-1149,1-3 6007,4-3 1,-15-8 0,0-2 0</inkml:trace>
  <inkml:trace contextRef="#ctx0" brushRef="#br0" timeOffset="1697">9289 2964 18028,'0'-4'3747,"0"0"-5,0 4-3725,-5-15-34,6 20 50,-4 3-10,5 19-6,0 10-3387,-2-10 3387,0 1-1832,-1-1 1815,-1-2 5,-6 6 1,2-9 11,-5 2 5,5-13 40,1-2 39,1-4 16,1-2 2558,1-8-2580,0-9 2678,3-5-2728,2-8 22,8-12-33,0 5 11,6-13 5,-3 12 17,2 0 112,6-9-67,-5 12 45,4-5 56,-3 9-79,-3 8-66,3 0-52,-5 11-38,-1 5 22,-2 4 6,1 4-1,1 4-5,1 5-5,6 18-7,-5-3-925,2 11 921,-7-7-314,-3 0 325,-2 0 22,-2 0-12,-2-2-5,0-3 0,-3 1 0,1-10 28,-2-1 6,2-13 898,0-2-893,1-7 351,-1-3-351,1-19-3403,0 3 3387,3-14-909,1 8 953,10-16-107,0 13 124,18-18-1999,-8 26 1954,9-3 1966,4 11-1982,-8 8-4,4 7 1,0 3 527,4 7-542,20 9-457,-23 2 452,0 4 2560,14 14-3008,-6 7-510,-20-15 0,-2 0-3590,2 19-5283,-15-8 9106,-8-18 0,1-11 0,-2-4 0</inkml:trace>
  <inkml:trace contextRef="#ctx0" brushRef="#br0" timeOffset="6074">15465 3109 13609,'14'-42'711,"0"0"1,0 4-1,-5 6 1533,-12 13-1897,-1 1 1245,-4 0-1357,-2 2-56,-2 0-16,-3 2-40,-2 2-17,-1 2 12,-3 2-34,-1 3-6,-4 2-16,0 3-29,-3 5-10,-2 5-90,-1 8 84,-2 5 11,0 7-11,0 3-6,1 6 6,2 3-802,2 4 791,3 1-12,5-1-269,11-16 1,1 1 297,0 11-257,3 8 234,11-23 23,5-5-7,6-6 35,4-5 5,5-6 17,2-4-40,2-8 57,3-6 5,1-7 1,1-7 89,-4-3 0,0-3-68,7-11 22,-9 8 0,-2 1-22,-3-3 2514,-4 1-2368,2-9-134,-8 15 1327,0-4-1322,-8 19 1,-3 3 388,-1 6-461,-1 3 891,0 2-953,0 8 5,-1 1-5,-1 8 0,1 1 0,-1 4-5,1 2 5,0 2-28,4 3-17,1 1-2020,3 2 1947,2 0-55,1 1-79,2 1-672,5 15 212,-3-11-263,5 10-296,-5-17-421,0-2-1008,3-5-3366,1-4 6066,4-4 0,-15-10 0,-1-1 0</inkml:trace>
  <inkml:trace contextRef="#ctx0" brushRef="#br0" timeOffset="6639">15999 3133 13243,'0'-7'4341,"0"2"-320,0 5-3769,-8-62-100,6 45-62,-6-45-46,8 61 930,0 1-974,0 6-22,0 2 564,0 9-531,0 1-16,1 4-7,-1 3-1676,0 28 1705,-1-19-28,-1 20 187,-2-30-165,0-1-5,0-4-1,0-3 1,2-4 16,0-3 3426,1-5-3375,1-1 17,0-3 66,1-8-111,2-2 0,1-9 28,4-13-34,-2 5-5,1-13-12,-3 8-300,1 1 300,-1-1 0,1 2 12,-1 1 11,0 4 11,0 2 5,-1 5 1,0 2 5,2 1-44,-1 5-12,2 1-22,2 5 22,1 3-11,3-1 0,1 3-11,2 3 317,1 2-306,0 5-3392,1 3 3426,0 4-1446,0 3 1396,-1 3-390,3 15 401,-5-9 10,2 11-1686,-8-14 1686,-2-3 1402,-1-3-1385,-1-5-5,-2-5 28,0-4 1261,-2-3-1138,1-3 338,0-5-478,0-3 3198,2-7-3209,-1-3 28,4-4-29,0-1 7,3 0 573,7-9-573,-3 9-6,5-4-1,-6 11 1,-1 3-6,1 3 1,-2 0-7,0 4-16,0 1 22,-1 1-22,7 3 11,-5 0-17,6 3-5,-4 2-1,1 3 1,2 3-34,0 2-28,0 2-22,0 3-46,-1 0-55,0 2-941,9 18 554,-8-14-280,9 13-2212,3-14 263,-2-8-3678,14 3 6501,2-10 0,-19-4 0,0-1 0</inkml:trace>
  <inkml:trace contextRef="#ctx0" brushRef="#br0" timeOffset="7056">17279 3154 22909,'1'-44'354,"0"0"1,0 4 0,-2 8-131,-2 19-51,-3 2-38,-2 3-29,-1 3 91,-11 2-113,2 2 342,-10 6-370,5 3-11,-2 6-11,-1 2 113,-2 4-131,1 2-412,2 3 385,1 0 179,6 1-207,2 9 39,8-10-17,2 7 6,7-13 11,4-2-22,4-3-1,3-3-3245,4-2 3263,2-3-742,0-3 753,1-1 304,6-9-282,-7 0 11,5-8 17,-9-1 89,5-14-38,-6 6 10,2-10 7,-7 9-1031,-2 1 1086,0 2-1015,-2 2 1049,0 4-505,-1 1 460,-1 4 1840,0 1-1902,-1 4 1901,1 1-1934,-2 4 1834,0 0-1913,2 7 1246,0 9-1274,1 12 1,-1 1-236,5 26 67,-3-24-61,5 16-655,6-16 229,-1-7-191,7 2-1567,11-7 408,-4-8-2184,12-1 4223,-5-6 0,-15-3 0,-2 0 0</inkml:trace>
  <inkml:trace contextRef="#ctx0" brushRef="#br0" timeOffset="7408">17705 3123 17692,'0'-4'4368,"0"0"74,0 4-4408,-5-33 0,7 40-18,-4-27-10,10 71-23,-3-8 23,1 9-23,-2 2 17,-3-30 6,1 8 66,-2-19 18,2-8 22,0 0 28,0-7 0,3-3 84,7-12-45,7-10-22,10-16-3471,-2 6 3382,3 1-1,-7 12-6,2 2 12,0 2-17,1 2 73,11-1-2353,-10 8 2275,7-1 2296,-4 10-2325,-8 3 12,7 4-18,-8 5-16,0 4 12,1 4-29,-1 1 0,0 2-5,-2 2-6,-1 1-96,2 12 1,-9-7-129,-1 10-257,-8-10-2970,-7 16 2912,-4-5 0,5-13 0,0-18 0</inkml:trace>
  <inkml:trace contextRef="#ctx0" brushRef="#br0" timeOffset="10655">3368 3000 19958,'-45'-9'493,"1"0"0,4 1 0,8 1-174,23 2-80,4-1-290,8 2-28,7 0-5,10 1-274,32 1 39,-15 1 0,3 1-1560,1-1 1,1 1 1662,5 1 1,-1 1-71,-11-1 1,-1 1-887,0 0 1,0 2 460,-2-1 0,-1 1-1446,24 5-4267,-3 8 6424,-32 7 0,-1-8 0,-23 2 0</inkml:trace>
  <inkml:trace contextRef="#ctx0" brushRef="#br0" timeOffset="10956">3261 3257 14665,'-41'15'945,"0"0"0,0 0 1,-15 5-1,11-3-709,23-8 158,9-2-181,8-1 53,9-3 20,20 0-225,4-2-36,4-4 1,2-1-3342,18-4 3299,-16 2 0,1-2-39,21-6-494,-15 2 0,0-1 519,-11 3 0,0-1 14,10-4 1,-1 0-18,9-7-26,-20 6 1,-2-3 176,14-20 18,-6-2 33,-21 1 408,-21 0 203,-11-1 2180,-3 0-2583,-5 6 1000,7 13-1017,0 1 572,-4-5-382,3 5-208,0 1-279,10 10 204,6 6-333,2 4 544,5 7-465,1 0-7,15 20-5,-2-5-657,9 12 657,-4-4-28,2 3-43,-1 3-990,-1 3 678,-3 4-366,-3 3-708,-6 2-1989,-5 2-6385,-3-4 9391,-3-7 0,0-18 1,0-10-1</inkml:trace>
  <inkml:trace contextRef="#ctx0" brushRef="#br0" timeOffset="12023">2609 4731 21941,'-11'-43'352,"0"-1"1,0 5 0,4 8 303,5 20-622,1 4 120,0 4-210,1 2 84,3 4-45,3 4 285,6 6-279,4 7 5,5 7-5,2 5 5,1 4-5,1 6-613,0 2 574,-2 3-40,-4 3-11,-5-1 6,-9-13 0,-3-1 39,-4 16 45,-7 11 28,-8-30 39,-1-9 28,-3-6-3158,-1-9 3220,0-4 0,2-9-1,1-4 63,1-19-130,8 1-11,2-12 62,12-7-84,3 11-17,7-11 5,12 4-49,-3 12 382,9-7-422,-4 16 3313,1 2-3436,5 4-146,2 3-207,2 3-526,2 2-298,1 4-1327,-3 1 2683,5 3 0,-21-1 0,-1 1 0</inkml:trace>
  <inkml:trace contextRef="#ctx0" brushRef="#br0" timeOffset="12646">3281 4884 17288,'-1'9'2980,"0"-2"-2078,1-7 1221,0 0-2106,23-24-4241,-11 16 4252,20-20-24,-18 21 13,1-2 17,8-5-29,-4 0 18,6-4-12,-8 4 11,-1 0 6,-2-1 6,-3-1 5,-2 0 6,-4 2 0,-2-1-6,-2 2-6,-5 1-5,-1 1 6,-6 2 5,-3 1 12,-3 3-1,-1 1 0,-3 2 6,1 2 0,-2 3 12,2 0-18,0 4-5,2 3-28,3 1-1,1 3-10,2 1 2945,2 3-2939,4 2-12,2 1-12,2 2 1337,5 1-1348,3 2-27,5 1-1,3 0-55,5 2-3465,3 1 3319,3-2-135,3 2-164,3-2-794,18 8 583,-10-12 6,13 2-100,-15-17-234,1-5-411,20-13 952,-3-12 661,-22 4 0,-3-3 316,-5-4 1,-5 0 226,4-16-2121,-13 2 2229,-10 14 4,-1 2 1979,0 2-2063,-2 5 413,-3 0-637,0 5-239,-1 3-242,2 8 3304,2 6-3282,0 5 298,1 14-276,5 9 0,9 12-22,4-8 6,16 4 0,-12-21 16,8 4 17,-12-15 34,-2-2 28,-4-5 28,-2-2 134,2-5-174,-2-4 7,4-7-3410,-4-2 3392,2-5 57,4-13-85,-3 4-27,2-9 21,-6 10-21,1 0 22,1-8-62,2 4-28,-2 2-50,0 11-68,-2 10-105,0 4-757,7 2 27,-1 3-665,6 4 1663,11 8 0,-17-5 0,8 5 0</inkml:trace>
  <inkml:trace contextRef="#ctx0" brushRef="#br0" timeOffset="13573">4610 4908 9313,'-7'6'4666,"2"0"-1082,5-6-867,0 0-1526,7-17-1196,2 9 16,8-14 664,12 8-658,3-3 2440,3-8-2429,-10 3-17,-9 1 17,-10-1-34,-3 6 18,-1-2-12,-5 7 5,-1 3-16,-3 1 5,-4 2-5,-10 2 22,2 1-5,-9 4 0,-1 5 5,1 6-11,1 3 0,6 2 0,9-3-6,3 2 1,0 2-1,4 1-11,0 2 23,3 1-1,1 0-16,2 1 0,2-1-6,4 1-11,13 8 28,-1-8-39,22 12-1243,-14-19 1276,12 3 1,-12-13-2966,2-2 2971,-1-3-6,0-5 6,12-9 6,-9-1 5,18-17-161,-23 8 184,3-7-18,-14 5 12,-5-1-1386,-3 1 1386,-3-1 338,-1 2-322,-2 0 96,-1-5 56,0 3 150,0-3-261,2 9 2414,0 5-2454,2 7 2886,1 1-2931,2 2 12,1 1-12,9 2-12,5 10 7,0-1-1,-1 10 6,-8-4-5,-1 3-7,-4-1 1,-1 0 34,-3-1-23,-2-2 5,-1-2-5,-1-1-5,0-1 10,-2-3 6,1 0 12,-1-2-34,0 0 22,1-2-6,0 0 1,1-1 0,-1 0-12,1 1 6,-1 0 0,1 0 0,0 0 28,0-1 274,-1 0-290,1 1 4,-1-1 1,1 1-6,-1 2-5,1-1-6,0 0 0,0 1 0,0-1-6,0 0 6,0 1-5,0-1-1,0 0 23,-2 2 0,2-1-34,-1 1 17,0 1 0,1-2-6,-2 2 6,0 4 0,1-3 6,-2 5 0,0 0-6,1-4 0,-1 4 0,3-5 0,-1 0-12,1 1 12,0-3-22,0 3-12,0-5-66,1 2-152,0-3-208,2 1-397,2-2-644,2 0-1624,2-1-6084,0 0 9140,-1-1 0,-3 1 1,-3-2-1</inkml:trace>
  <inkml:trace contextRef="#ctx0" brushRef="#br0" timeOffset="13996">5508 4837 25416,'3'-12'526,"-1"-1"-380,0 7-40,0-3-16,-2 0 50,0-6-90,-1 3 12,-2-5-17,-1 4 5,-2 0 12,-1 1-1,1 1-10,1 1-1,0 2 6,2 2 6,0 0 83,0-1-72,2 2-22,-1 0-7,2 3-161,0 1 106,4 14 5,1-1-3380,9 22 3380,-4-10-5,6 11-813,-4-8 846,2 0-16,-1 2 5,1-1-11,1 0-39,6 12 5,-5-10-698,4 8 654,-9-13-34,-2-3 2615,-3-1-2693,-2-4-309,-9 0 107,-4-7-185,-9-1-286,-5-7-458,-4-3-673,-4-2-1664,-3-5-6173,3-1 9620,5-1 1,11 5 0,8 2 0</inkml:trace>
  <inkml:trace contextRef="#ctx0" brushRef="#br0" timeOffset="14205">5531 4722 22377,'-5'47'87,"1"-1"1,0-3 0,-2-7-127,-6-12-123,-1 1-438,-2-1-1058,0 0-3724,1-1-4449,4-3 8797,2-5 0,5-7 0,1-3 0</inkml:trace>
  <inkml:trace contextRef="#ctx0" brushRef="#br0" timeOffset="14550">5920 4893 19960,'4'-5'2952,"0"1"-2134,-4 4 1288,0 0-2089,6-7 0,0 5-6,8-6 6,-1 6 5,3 0 0,5-4 1,1 0 10,3-3 18,-1-2-12,-2-1 17,-1-2 34,0-8-6,-7-2-40,-3-8-4,-8 7-7,-8 3-10,-3 9 16,-4 1-28,-1 2 11,-3 2-5,0 2 6,-1 3-12,0 1-6,2 2 29,-6 8-23,7-1-5,-5 9 11,7 0-34,1 3 22,0 3-16,1 3 11,3 3-28,0 2-1974,5 2 1969,1 2-231,17 16-238,0-23 1,6-1-2398,14 8 1,6-2 2556,2-5 0,1-3 1,-11-8-1,-3-2 1,11 0-1</inkml:trace>
  <inkml:trace contextRef="#ctx0" brushRef="#br0" timeOffset="15122">2071 5535 11678,'-42'2'73,"-1"1"0,4-2 0,8 3 2583,21 3-2499,0 2 0,2 1-12,2 2 1216,1 2-1182,3 0 1046,18 8-922,6-7-35,25 4-55,12-7-402,-18-8 1,6-2 0,-1 1 219,16 0 0,2-1-20,-19-1 0,4 0 0,0 0 1,-1-1-708,10 1 1,-2-1-1,1-1 703,-10 1 0,0 1 0,1-1 0,1-1-396,2 1 0,-1 0 0,3 0 0,3-1 389,-4 1 0,3-1 0,2 1 0,1 0 0,-2-1 0,-2 1-214,0-1 1,-3 1 0,0-1 0,1 1 0,2-1 208,2 1 0,3-1 1,1 1-1,0-1 1,-2 1-1,-3 0-7,9 0 1,-4-1 0,-2 1 0,2 0-16,-1 0 1,1 0-1,0 0 1,0 0-46,-1 0 0,-1 0 0,1 0 1,-1 0-18,0 0 1,-1 0 0,0 1 0,-1-1-71,0 0 1,-1 0 0,1 0 0,-2 0-167,0 1 0,-1-1 1,0 0-1,-1 0-603,-1 0 1,0 1 0,0-1 0,0 0 927,5 0 0,0 0 0,-1 0 0,-5 0 0,9 0 0,-5 0 0,-2 0 0,0 0 0</inkml:trace>
  <inkml:trace contextRef="#ctx0" brushRef="#br0" timeOffset="15864">7161 4762 22190,'37'-25'-128,"0"0"1,-1 2 0,-2 9-52,16 24-31,-3 2 0,0 1-472,10 6 334,-6 0 1,-5 1-151,-14 1 151,0 7-51,-24-10 134,-13 2-44,-24 8 303,-23 3-178,13-12 1,-2 0 440,-5 1 0,2-2 90,8-4 1,1 0 31,-5 2 1,3-1-297,6-1-44,-5 2-1,30-11 39,5-1 180,14 2-45,15-3 551,28 0-725,-1-4-262,-22-1 0,0-1 273,2-2 1,0-1 41,0-2 1,-1 0-9,0 0 0,-2-1 123,17-10 247,-23-4-118,-11-8-212,-6-1-18,-12-5-800,-5 9 823,-4-1 33,-3 1 51,1 0 45,0 4 33,1 3 693,0-3-766,5 8 113,1-2-230,5 10-51,0 2-50,2 4 783,6 3-794,1 3 5,8 4-11,14 15-5,6 10-9,-13-9 0,0 2-2549,9 19 2434,-9 0-1758,-16-10 1479,-6-1-2340,-7 3 1437,-5 0-6634,-20 16 7962,1-9 0,4-7 0,10-18 0</inkml:trace>
  <inkml:trace contextRef="#ctx0" brushRef="#br0" timeOffset="16522">9256 4827 19563,'-14'-43'795,"1"1"0,-3 0 0,-1 9-514,-1 20-91,-7 0-50,6 10-44,-2 5-40,-2 5-17,0 8 22,-13 22-44,10-2-923,-10 17 911,21-20 1,1 1-9,2 4 0,1 0-5,0 1 0,2 0-473,3-1 0,3-3 470,3 14-12,5-3 1,5-2-1,6-4-27,23 10 47,-13-28 0,3-2 11,0 1 1,2-3 8,2-5 0,0-4 5,20-2-2065,0-9 2071,1-5-6,-1-9-2079,-4-6 2113,-3-7 17,-19 5 0,-1-4-1194,8-17 1151,-13 14 1,-3-2 329,1-18-293,-4-3 492,-4-3-487,-4 0 4,-4 18 0,-2-1 24,-4-18-58,1 22 0,-4 1 1762,-23-19-1720,8 31 0,-4 1 3,-9 0 0,-4 3-14,-5 5 0,-1 6 1016,8 4 0,0 3-1078,1 3 0,3 4-17,-11 7 6,2 7-16,-8 18 4,26-13 1,2 1 0,-1 1 0,3 0-12,-10 30-5,17-13-498,4 1 403,4 0-79,6 0-1757,6 0 1499,9-1-431,2-15 1,4 0-1085,18 13 1975,6-7 0,-1-3 0,-11-9 0,21 7 0</inkml:trace>
  <inkml:trace contextRef="#ctx0" brushRef="#br0" timeOffset="16945">10024 4857 23629,'-27'-30'39,"5"7"-22,21 59-11,0-4-1,1 2-27,0 18-497,3-12 519,-1 13-6,9-6 35,3-3-29,8 5 11,-2-18 17,2-10 117,-2-13-49,-5-4 116,7-9-111,-11-1 118,7-13 16,-8 1-140,-2-2 373,-4 3-418,-4 7-10,0 1 27,-4-1-50,1 3 89,-4 0-106,3 4 0,0 1-28,-2 0 17,3 1-23,-2 1-38,2 0 21,1 0 6,-1 0 12,1 1-23,0 1-11,0 1-1,0 1-60,2 2 88,-2-1 1,2 2-11,0-3-101,-2 1 11,2-1-96,-2 1-156,0-1-252,1 0-404,0-1-5247,-1 0 6295,0-1 0,1 0 0,0-1 0</inkml:trace>
  <inkml:trace contextRef="#ctx0" brushRef="#br0" timeOffset="17256">10138 4691 19182,'1'-6'2329,"-1"2"707,0 4-3024,-21-33 16,9 35-6,-18-21 6,8 60-22,4-6-2124,-4 17 2140,6-12-5,2 4-6,1-1 0,5-12 1,1 1-928,-4 16 910,1 12 6,6-22 0,3-1-16,2-3-1,3-3-6,3-1-21,7-4-540,2-3 506,6-4 1420,23 1-1846,-14-14 0,1-1-17,2 0 0,1-1-444,4-3 1,-1-2-4161,23-4-4706,-3-1 9431,-9-2 0,-23 4 0,-11 1 1</inkml:trace>
  <inkml:trace contextRef="#ctx0" brushRef="#br0" timeOffset="17647">10546 4810 22091,'-6'32'50,"0"0"1,-3 25-4923,13-31 4912,1 2 809,0 0-821,0 2 0,-1-2-6,0-1 12,-1-2 969,-1-2-947,-1-3 0,0-2 170,-1-3-154,0-3 24,0-4 55,0-2 3222,0-3-2404,0-1 51,0-8-930,0-2-12,0-7 1,0-1-18,1-3 12,0-3-11,2-1-12,2-2 17,2-2-16,3-1 44,9-11-56,-4 10 0,8-6-22,-4 14 5,1 2-16,2 3-12,2 4 23,12 0-11,-6 7-1,10 0-5,-10 6-16,12 10-219,-9 1 201,8 10-436,-14 0 426,-1 2-18,0 3-50,-2 1-106,-1 0-192,-3 2-368,-1-1-577,-4 2-1416,-1-2 2771,-4 3 0,-4-15 0,-2-1 0</inkml:trace>
  <inkml:trace contextRef="#ctx0" brushRef="#br0" timeOffset="17906">11223 4665 25359,'11'-42'332,"0"0"1,-1 3 0,0 10-277,1 22-45,1 2 28,10 6-33,-2 6 11,10 7-12,-3 7 1,3 6-12,1 6-1234,1 7 1240,1 7-11,-2 7-1,-15-24 1,-2 0-11,0 2 0,-1 1-23,0 1 0,-2 1-95,-2 0 0,-1 2-726,-2 16 1,-3 1-359,-4-13 0,-2 1 1224,-5 17 0,-2-5 0,-2-12 0,-3-3 0</inkml:trace>
  <inkml:trace contextRef="#ctx0" brushRef="#br0" timeOffset="24387">7155 6476 20140,'14'-35'-139,"0"-1"1,1 4 0,4 7-86,36 16-62,-9 4 1,2 0 103,-10 2 0,0 0-256,13 0 0,0 1 127,-16 1 0,-1 1-490,28 1-233,-27 4 1,-3 1 19,7 5 140,-6 10-3119,-31-2 3567,-17 3 506,-8-3 0,-6 0 192,-10 2 0,-6 0 185,7-3 0,-3 1 1,1-2-923,-13 6 1,2-3 940,2-1 1,0-2 407,5 0 1,3-2-422,11-5 1,-1 1 449,-15 5 1,3-2-500,9-4 1903,-5 1-2015,46-13 237,19-9-567,10-1-11,14-6 1232,-15 6 0,0 1-1193,22-8-542,-7 2 1,0 0 513,8-5 17,-12 4 0,-2-1 33,0-2 40,5-7 5,-27 11 17,-7 0 11,-8 2 12,-5 1 5,-7 0 22,-3 1 242,-15-5-141,5 5 17,-9-3 23,7 5-2691,0 1 2696,1 1 529,3 0-350,-1 1 727,5 2-1130,3 2-67,6 1-196,3 3 167,7 5 3382,11 9-3370,14 15 17,0 2-12,4 6-156,1 10-3487,-12-9 3167,2 14-413,-17-13-2362,-6 2-1895,-7 2 4725,-7 5 0,3-22 0,-2-2 0</inkml:trace>
  <inkml:trace contextRef="#ctx0" brushRef="#br0" timeOffset="26903">8778 6221 13715,'-7'0'4044,"2"0"-2733,5 0 1674,0 0-3019,-20-5 12,25 2 5,-9-4-22,33 2-29,7 0-3430,6 0 3341,4 1-39,3-1-1104,1 2 925,0-1-834,-4 1-618,15-1 237,-21 2-964,6 0-1070,-26 2-1232,-7 0 4683,-6 2 1,-5-1 0,-1 1 0</inkml:trace>
  <inkml:trace contextRef="#ctx0" brushRef="#br0" timeOffset="27086">9046 6192 9906,'-4'0'6946,"1"0"-1031,3 0-5960,-29-11 28,21 13 23,-22-6 16,28 18 6,-2 5 6,0 4-18,-1 5-10,-2 20-12,2-7 6,-1 16-156,3 6-3483,2-13 3412,1-17 0,1 0-893,3-1 0,1 0-3142,3 0 1,1-1 4261,1 2 0,1-1 0,4 5 0,-6-18 0</inkml:trace>
  <inkml:trace contextRef="#ctx0" brushRef="#br0" timeOffset="27352">9864 6255 19557,'-1'-5'2885,"1"1"-1429,0 4-1406,-65-46-1218,38 36 1182,-12-13 0,0 6 3,15 26 369,1 5-409,-6 11-2980,9-3 2986,-4 9-2142,12-5 2115,3 2 79,3 1-114,3 2-273,6 12 66,4-11-89,8 8-488,18-8 1697,16-5-1568,-14-13 1,4-3-1348,6-2 0,0-4 2081,-2-3 0,-2-1 0,14-1 0,-24-2 0</inkml:trace>
  <inkml:trace contextRef="#ctx0" brushRef="#br0" timeOffset="27587">10567 6464 20940,'-6'0'1530,"1"0"-690,5 0-879,-8 62-634,4-35 508,-1 11 0,-1 1-2944,-2-1 2130,1-6 0,0-5 1,5-14-1</inkml:trace>
  <inkml:trace contextRef="#ctx0" brushRef="#br0" timeOffset="27958">11124 6201 23019,'-56'-27'265,"0"0"0,4 1 0,9 9-147,17 20-45,2 2-28,0 4 96,2 4-90,-8 10-29,9-5-22,-5 7 37,12-8-43,5-2 0,2 0 19,6 5-7,5-5 5,5 5 55,6-5-55,3 0-5,7 2 22,23 12-532,-6-6 495,-13-7 1,1 0-3,15 7-11,1 1 11,-2-1 16,-3 0-5,-3-1-17,0 8 1,-14-10 4,-4 5 40,-21-7-16,-8-6 4,-10 2 1,-6-7-17,-6-3-3231,-2-1 3231,-3-3-22,0-3-940,1-3 800,2-3-899,-8-11 14,13 3-1760,-4-6 2807,14 2 0,9 10 0,1 1 0</inkml:trace>
  <inkml:trace contextRef="#ctx0" brushRef="#br0" timeOffset="28234">11951 6220 22431,'0'-10'1646,"0"2"-1237,0 8 308,0 0-544,-62-21-387,11 23 314,-3-5 1,-1 2-534,22 10 0,4 4 447,-2 1 0,3 2-3,-8 10 6,4 3-6,6 3 6,5 4-6,6 0 0,8 19-11,10-15 0,10 12 0,11-21-22,7-3-74,5-4-583,5-6 315,2-4-432,1-5-1035,0-5 1831,3-2 0,-23-2 0,-1 0 0</inkml:trace>
  <inkml:trace contextRef="#ctx0" brushRef="#br0" timeOffset="31422">11914 6236 19552,'-2'-34'1483,"-1"6"-1203,2 25 124,-3-2-248,1 2-21,-2-2 151,-4 0-224,3 2-34,-3-2 0,4 3-28,0 1-6,1 0 6,-2 1-5,2 0 16,-5 2 0,0 1 17,-5 3-6,3-1 34,-6 2-22,6-2 33,-9 4-33,7-4-1,-4 2-3391,5-3 3392,1 0-149,1 0 131,1-1 1,2 0-6,1 0 12,0 1 5,1 1 3301,0 0-3323,2 0 205,0-2-183,-1 6-11,0-3 5,-2 4 1,3-3 5,-1-1 16,-1 1-4,0-1-1,0 1 6,0-2 27,-1 3-10,-2 0-40,1 0 51,-1 3-50,5-6-7,-1 3 35,2-4-23,2 2-11,-1 0-6,1 0 6,0-2-1,0 2 12,0 2-5,0-1-12,0 2 23,0 1-18,0-3-4,0 3 10,0-4-16,0 1-6,0 0 16,0-1-4,0 0 4,0-1 7,0 0-18,0-1 29,0 1-6,0 0-22,0 0 5,0-1 0,0-2-5,0 2-1,0-1 1,0 1 5,0 1 0,0-1 0,0 2-27,0 3 21,1-3 6,-1 3-5,2-3 5,-1 0-11,0-2 23,1 1-7,0-1 7,-1 0-1,2 0-16,-2 0-1,2 0 7,-1 1-1,2 1 0,0 0 6,1 2-17,-1-4 11,1 1 0,-2-2 45,3 1 0,0 0-17,1-1-5,0 1 0,-3-3-12,2 1 0,-1 0 6,0 0 12,4 0-40,-2 0 22,2 0-11,-2 0 0,-2 0 1,0-1 16,2 1-6,-2-1 17,5 1-22,-4-1 5,1 0 6,-1 0 0,-1 0-5,0 1 5,1-2-23,-2 2 18,1-2 5,-1 0-11,0 1 39,2-1-40,-1 1 7,1-1-23,0 1 11,-1-1 0,1 0 12,0 0 16,1 0-28,0 0 11,7 1-16,-4-1 11,5 0 11,-1 0 0,0 0-17,-1 0 0,-2 0-11,-6 0 11,0 0 1,-1 1-1,0-1-11,0 1 11,-2-1 6,0 0 39,-1 0 33,2 0-72,0 0 6,2 0-12,-2 0 1,2 0 10,-1 0-11,1 0-11,0-1 0,0 1 11,1-1 1,-2 1-12,0 0 5,-3-1 314,0 1-302,-5 0 6,3 0-7,-5 0 18,2 0-12,0 0-5,0 0 0,-1 0-6,0 0 0,-3 0 12,-5 0-12,1 0 0,-12 0-5,8 0-1,-8 0 1,6 0 0,0 0-6,-1 0 0,1 0 11,0 0-11,1 0 17,2-1-6,1 1-6,3-2 29,-2 0 0,3 1-12,-1-1 0,4 0 1,0 0-6,-1-1-6,0 0 6,0 0-12,-1-2-5,-1 1 6,-2-1-6,0 0 0,0 0 11,-2-1-5,0 1 5,0-1 0,0 0-17,1 0 6,0 0-5,1 1 10,1 0 7,1-1 10,2 1-5,0-1-6,1 0 6,0 0 5,2 0 1,-1 0-1,1-1 0,0 0-5,1 1 11,-3-5 0,1 2-28,0-2 6,1 2-6,3 4 5,-2-1 1,2 0 11,0 0-12,0 1-5,0 0 6,0 1 0,0 0-1,2-1-10,-1 1 5,1-1-12,0 3 7,1-1 5,2-1-11,3-1 11,2-1 0,2 0-6,2-1 6,2 0-6,6-3 6,-4 1 12,4-2 4,-7 4-16,-1 0 12,-1 1-7,-1 0-10,-1 0 5,-1 0 11,-1 0-6,0 0-5,-2 0 0,1 1-5,2-2 10,-1 1 1,3-2-12,-3 2 1,2 1 5,1-1 0,6-3 17,-3 3-23,11-4-5,-4 2 5,-1 2 12,-4 1-6,-6 3-11,1-1-1,-4 2-27,3-1 0,-5 2-28,3 0-79,0 0-207,1 2-403,2 2-9075,3 5 9495,-4-3 0,0 0 0,-6-4 1</inkml:trace>
  <inkml:trace contextRef="#ctx0" brushRef="#br0" timeOffset="36580">12133 2364 25037,'24'-42'516,"-1"1"0,-1 1 0,-4 8 88,-13 20 553,0-1-817,-5 7-615,0 3-120,0 0 32,-3 2 351,1 0 968,-2 1 63,1 1 979,-1 2-852,-1 2-3905,0 2 4066,0 3 67,0 0-1289,2 6-693,1-3-595,1 4-656,1-2 270,3 8-77,-1-4 191,3 7 167,-1-7 145,-1 1 451,0 2 176,-2 1 296,0 1 162,-1 1 350,0 13 1,-1-7 189,0 9-24,-3 4 47,0-7-40,0 12-167,1-12 8,0 0-152,1 1-8,-1 18-90,2-13-29,-2 15-88,2-17-44,0 2 24,0 0-27,0 0 61,0 2-17,0 1 43,1 0-15,-1 1 31,1 0-20,-1 2 20,1 0 8,0 1-15,0 0 58,0 1-23,-1-1 50,0 2-12,-1-1 46,0 2 16,1 1-29,-1-14 1,0 2 39,-1 20-60,1-20 1,0-2 25,-1 16 12,0-1-18,0 0-14,-1 0 16,1 0-31,0-1-8,0-1-26,1-17 0,0 0 12,-2 21-20,2-22 1,0 0-4,-1 14 45,0 1-60,0-1 63,0-13 1,2 0-52,-3 20 11,2-21 1,0 2-7,1 0 1,-1-1-41,0 20 22,1-19 0,0-1-40,-1 15 2240,1-3-2328,0-1 27,0-1-19,0-1 39,0 0 35,-1 0 8,1 1 60,0-14 1,-1 1-48,1 18 125,-1-9 0,-1-1-342,1 9 347,-2 13-19,2-19 6,-1-1-9,1 0-36,1-1-37,-1 0-15,2-2-38,-2-1-217,2-3 213,-2-1 18,2-1-58,0 14 43,0-12 0,0 26 30,0-28-1,0 11-33,0-16 34,0 1-34,0-2 56,0 0-19,0 0 32,0-1 757,0 0-746,0-2 1,0-1 0,-2-2 88,2 0-25,-3-2 271,0 7-166,1-9 78,-1 4-44,1-10 59,1 0 324,-1-2-469,1 1-411,0-2 321,-1 1 464,1-3-456,0 1-51,0-1 30,0-3 77,1 1-49,-1-3 1447,1 0-6004,0-1 4657,-2 1 0,2-1 0,-2 2 0</inkml:trace>
  <inkml:trace contextRef="#ctx0" brushRef="#br0" timeOffset="44304">2971 7891 20022,'-39'-19'388,"0"0"0,2 3 1,13 0-317,24 7-150,15-4-124,18-2-4195,6 1 4201,14 2-22,-8 5-257,4 2 88,4 1-161,1 2-170,-1 2-195,-1 3-1406,9 8-3444,-23 28 4547,-33 2 752,-24 9 556,-8-30 1,-3-4 288,-22 8 230,-2 0 391,14-8 1,-2 0 358,2-1 0,-2 1-149,-7 1 1,1 0-754,13-5 1,3-1 279,-16 5 443,23-9-767,12-3 2554,3-1-2633,15-4-173,16-6-146,5-2-29,15-5-10,0 0 166,5 0-166,5-4-12,2 0 3,-14 4 1,0 0 7,19-9 26,-23 9 0,0-2-4,-1-7 1,-5-1 145,0-10-72,8-12 22,-39 21 23,-6 9 570,-3 3-509,-2 0 34,-2 3 297,-4-1 1454,1 3-1292,-1 0-320,9 4-330,5 2 5,5 2-27,7 5 0,1 0-6,7 7 0,2 1 1,2 2-6,3 4-29,1 2-38,1 2-252,3 18-85,-10-9-336,-1 15-587,-13-12-1233,-5 4-3350,-6 1-335,-4-2 6256,0-6 0,5-15 0,3-7 0</inkml:trace>
  <inkml:trace contextRef="#ctx0" brushRef="#br0" timeOffset="45637">5543 7689 14678,'-6'-3'2918,"2"0"-1052,4 3-1351,-68-25-645,39 19 228,-12-8 0,0 3 180,16 13-199,1 3-40,-1 5 126,-11 18-98,-2 13-72,1 5-269,6 4 218,14 4-45,9 2 50,10-22 1,2-2 0,9 16-6,13-10 17,-3-17-34,5-6 0,3-2 11,9 1 45,-7-4 1,2-3 5,25-7 33,-14-6 17,14-6 6,-20-4 16,-2-4-1012,-1-2 1052,-1-2 33,-5 0 29,-2-1 246,-1-8 39,-9 4-236,-4 0-55,-10 10-33,-6 9-51,-4 4 191,-3 3-242,-3 1 1281,-10 11-1291,2 0-12,-6 10-3392,8-2 3386,3 1 0,1 11 6,7-7 6,2 7 0,8-8-6,3-2 0,5-1-12,16 2-4,-3-6-1,25 5 45,-3-12-6,2 0 6,-4-7-284,-15-5 329,-3-6 3380,5-12-3318,-12 2-1,2-10-3240,-14 7 3263,-3-3-825,-5 0 819,-4 0 398,-11-10-415,1 10-16,-8-7-17,4 14 111,-16-7 2815,6 10-3122,-10-3 11,21 14-6,4 9-5,10 3-34,0 6 1211,2 5-1401,0 2-196,2 5-1222,8 12 253,0-8-896,8 9 2380,9-1 0,-14-20 0,7 6 0</inkml:trace>
  <inkml:trace contextRef="#ctx0" brushRef="#br0" timeOffset="46199">6344 7877 22397,'-27'16'-6,"5"4"1,18 10-1,1 1-5,0-2 5,2 1 1,1-2-6,0 11 16,0-12 6,0 8 12,0-11-12,0-9 56,0 1 129,0-12 303,0-1-303,2-8-101,0-4 6,3-8 22,0-4 17,2-4 106,4-19-145,-3 8 5,4-13 130,2-1-130,-4 12-306,4-10 295,-4 19-33,-1 5-12,1 2-11,-1 6-11,2 2-22,4 3-12,-1 6-38,4 1 32,-1 7-4,0 1-7,3 6 285,9 13-279,-7-2-5,6 10-1,-5 5-5,-8-8-33,4 18 49,-14-21 7,0 5-1,-5-12 17,-4 1 29,2-8 27,-4 0 84,1-9-78,1-3 0,-1-4 67,1-10-84,2-2 0,0-8 34,5-9-40,2 5 1,3-10 55,9 1-50,-4 11-17,4-5 12,-3 13-18,-2 6-33,0 2-11,-2 7 0,-3 3-56,12 11-3376,-5-1 3393,8 10-921,-1 9 780,-6-4-89,6 11-135,-7-9-189,-1 3-253,2 0 2727,-1 1-5045,10 13 767,-4-12-1631,7 8 3480,-4-14 1,-11-12 0,0-2 0</inkml:trace>
  <inkml:trace contextRef="#ctx0" brushRef="#br0" timeOffset="46670">7321 8036 11665,'2'-7'5288,"-1"2"-2901,-1 5 1377,0 0-3764,17-52 0,-14 43 457,12-35-452,-17 60 221,-2 18-215,0 11-3,1-12 1,0 2-2674,-1 23 2665,0 4 6,2-17-1,-2 2 12,2 0-23,-1-2 1,2 16-1588,-1-19 1604,2 9 0,0-24-958,0-6 958,0-4 2176,0-6-2041,0-5-62,0-6-45,-1-6-5,-4-20-23,0 0-11,-3-17 0,5 12 0,0-2-170,2-9 0,1-2 178,1 0 1,1-1 5,1-3 0,3 1 3,0 12 0,0 1 2,1 1 1,1-1-559,0 2 1,-1 0 572,9-29 10,-2 5-1659,-2 4 1649,-1 6-12,-1 6-5,0 7 1234,0 5-1268,7-3 2258,8 5-2303,12 1 29,-3 12 3391,3 6-3420,6 11 18,-10 3-656,10 7 644,-16 5-6,-2 3 1,-4 3-12,-4 2-28,-5 16 62,-13 4 45,-20 10-946,1-30 0,-4-2 951,-23 10-11,-7-8 0,11-13 0,-1-2-209,-2-2 197,0-2-32,1-2-205,-12-1-355,19-2-488,-2 0-578,26-1-1354,6 0-5680,5 0 8704,6 0 0,-3 0 0,3-1 0</inkml:trace>
  <inkml:trace contextRef="#ctx0" brushRef="#br0" timeOffset="47532">8310 7806 24368,'-20'-38'101,"1"0"0,1 2 0,2 12-96,8 24-5,-3 1 0,-12 11 0,-5 10-5,-2 4-1,1 4-5,10-5-23,-2 11 23,7-8 0,-2 17 5,11-12-5,4 4 11,5-12-6,5-6 6,1-10 23,2-3-6,1-3-6,2-1 17,14-6 5,6-6-21,3-3 10,-1-5-292,-13 3 314,-1-1 12,-3 0 17,-4-1 0,-2 1-11,-5-1-1,-2 1-5,-3 2 62,-2-6 17,-4 3-29,-3 0 237,-1 7-331,-1 4-7,2 4 1,2 1-1,-1 1-10,1 1-12,-3 6 11,2 1 6,-3 6-5,1 1-18,-1 15 18,2-9-1,0 12-5,4-15 17,1 0-23,1-1 11,1 0 12,4-2-34,0-1 17,2-1 5,0-3-11,1-1 12,-1-2 10,0-3-5,5-1 28,-4-2 6,11-5 50,-2-6-39,0-3-12,0-6-5,-8 3-5,2-4-7,0-1 18,0-4-12,-1 0-27,1-2 27,5-10 1,-4 10-1,5-6 6,-6 15-11,0 2 0,0 4-3393,1 1 3382,3 2 11,-2 2-12,3 1-21,-1 4 16,-1 0 0,0 2-17,-1 3 22,-2 2-21,0 4 3385,-1 4-3386,-2 4 12,-1 1-1,-2 5 12,0 0-6,-1 3-23,0-1 29,0-1-6,1-2-17,3 5 23,2-3-1,0-2 7,0-7-7,-3-8 1,1-3 16,0-2 23,1-1-17,1-1 0,4-3-17,2-1-11,2-6 11,3-1 29,13-12-40,-7 3 16,8-11 1,-12 7 140,13-25-45,-17 19 17,7-15 22,-21 25-22,-3 2-17,-3 0-6,-3 2 40,-2 2-1,-3 1-10,-1 2-12,0 2-67,2 2 11,0 2-33,2 1-1,2 2-27,0 2-23,1 0 17,1 1-5,0 2 21,-1 4-21,0 3-1,2 4-16,-2 4-113,4 17-49,3-6-147,3 15-234,6-9-443,5 3-8823,16 13 8500,-10-18 0,1-1 0,-18-24 0</inkml:trace>
  <inkml:trace contextRef="#ctx0" brushRef="#br0" timeOffset="58154">15289 1969 31542,'-6'-44'-450,"1"-1"1,0-1 0,2 6-25,5 8 711,0 2-71,3 8 328,-3 12-57,2 2 161,-2 4-572,0 3 1063,0 2-1089,1 5 0,0 4 0,-1 7-268,0 7 11,-2 6 1,-1 5-77,-1-3 1,0 1-1748,-1 7 0,0 0 418,-6 21 1642,1-21-75,2-2 796,0-2-397,3-2-93,0-2-227,3-3-134,-1 8-63,1-12-137,1 7 2942,0-19-2694,2-2 1048,-2-11 1045,2-4-856,-1-7-801,0-5-334,1-4 0,1-18 0,-1-10 0,-1 14 0,0 0 0,0-24-698,0 1-242,-2 18 627,0 1 38,1 3 77,-1 4 44,-1-6 16,0 14-44,-1-2 1,-1 12-276,1 6-214,1 5-3016,1 18 3691,3 19-149,1 22 68,2-3-1,-1 2 61,0 1 214,-1-16 218,1 11-485,-2 2-41,-1-23 165,-1 13 57,-1-31 232,-1-1 259,0-6 345,0-5 802,-2-14-1969,0-4 3393,-4-22-3362,1-6-37,-1-3-4137,2 0 4075,2 12-94,1 1-858,0 2 1588,0 2-57,1 2-15,0 3-96,-1-2-37,0 11-106,1 0-58,0 11-402,1 4 403,-1 11 224,1 2-126,1 11-47,0 0-121,2 19-215,1 9 7,-3-14 1,1 0 166,-1 23-408,-4 2-248,-3-18 130,-5 1 1269,0-12 0,-2-1-1637,-8 16 115,6-17 1,-1 0 1203,-20 20 1,19-26 0,-5 5 0</inkml:trace>
  <inkml:trace contextRef="#ctx0" brushRef="#br0" timeOffset="58812">14999 2426 29670,'-13'-44'-672,"1"-1"0,0 4 1,1 7-732,-1 13 1186,0 0 315,0 5 174,0-1 241,-2 0-272,6 6-1209,-2-1 1475,7 7-121,1 3-158,1 1 493,2 6-862,6 7 67,2 3-124,6 6 254,8 9-47,-4-6 6,8 9 29,3 0-511,-5-8 904,6 5-81,-9-13 212,-1-1-255,10 1 26,-8-6 80,6-1 82,-10-7 155,1-2 32,1-2 57,1-2-277,13-8-468,-8 0 0,8-5 0,-2-4 0,-1 0 0,-2 0 0,-7 0 0,-10 8 0,-1-5 0,-6 6 0,1-1 0,-5 6 0,-1 1 0,-1 3 0,0-1-453,-3 10-97,1-1 193,-3 8 74,0-2 6,-3 11 278,2-6 10,-8 14 382,6-13 35,-6 4-232,2-8-150,-3 0 72,-2-2-259,-4-1 69,-3-2 44,-4-1-110,-4-2-68,-3-3-119,-20-1 115,13-5-112,-13-2-242,20-4 409,2-3-62,3-3-2,3-2-17,4-1-10,3-1-24,3-1-9,3 0-33,4 0 69,1-7-21,5 7 103,0-3 56,4 8 86,0 2 56,1 1 76,1 1 72,1 2 122,2 2 597,-1 1-533,2 2 166,-1 2 32,3 1-156,-2 4-289,2 3 40,1 4-236,2 2-59,1 4-43,1 1-280,7 10-107,-4-6-191,6 6 557,-5-8-81,0-3 212,2-1-29,0-2 81,2-2 88,1-1 77,-1-2 51,1-3 17,-2-2 22,5-2-10,-6-3 13,5-1-20,-8-3-338,1-1-32,0 0-501,14-6-225,-11 5-733,10-5-5014,-14 9 6572,0 0 0,-7 2 1,-2 0-1</inkml:trace>
  <inkml:trace contextRef="#ctx0" brushRef="#br0" timeOffset="59480">18142 4268 19484,'-3'-50'930,"-1"1"0,0 4 0,1 7-348,1 14-72,0 4-85,0 3-61,2 2-72,-1 3-74,1 3-56,0 3-94,0 2-57,0 3-78,0 0 83,0 7 12,1 3-5,1 9 38,3 17-49,-2-3-3388,1 15 3393,-2-7-11,-2 3-18,-2 2 12,-3 3-218,-4-1 212,2-13 1,-2 0-18,-3 17-182,4-19 1,0-2 109,-2 8 3022,2-5-3207,2-5-179,1-5-1315,0 0-2517,2-10 4366,0-2 0,2-9 1,1-2-1</inkml:trace>
  <inkml:trace contextRef="#ctx0" brushRef="#br0" timeOffset="60316">18164 4111 14874,'-3'-4'3691,"0"0"455,3 4-4096,-37-9-5660,24 16 5666,-31-4 17,33 21 1550,-17 25-1567,9-18 11,-13 16 85,5-18-52,6-9 879,-5 3-845,9-12 40,2-3 285,1-3-22,4-5 3096,2-4-3437,3-6-3409,5-3 3369,-1-4-573,1-3 557,3-3 10,7-13-33,1 7 17,5-8-2079,-1 12 2090,0 0 818,1 2-823,0 1-1377,-2 1 1365,2 2 28,4-4-5,3 0 1785,8-1-1836,-6 7 17,0 6-17,-5 8 6,0 0 1343,13 5-1355,18 17 9,-19-2 0,1 2-1,-4-2 1,-2 2 1693,0 2 0,-4 1-1696,2 2 0,-2 0 0,2 6 17,-5-2 0,0 2-6,-10-9 23,-6-10 27,-3-6 415,-1-4-403,-5-14-11,-3-4-29,-3-7-10,1 1 5,-1-5 0,2 7-23,-2-8 18,0 3-35,3 8 18,-4-4-6,3 9 6,0 2-12,-2 2 0,0 2-3386,-2 0 3381,0 2-166,-3 1 166,-1 2-6,-2 1 0,-2 3-2213,-15 9 2241,-5 7 0,0 4-5,3 4-17,2 7-17,9-7 28,-7 9-12,6 2 7,7-10 2207,0 7-2213,8-6 16,7-9-5,0 4 172,5-5-166,0-5 3386,1 0-3392,0-4 56,0-4 73,1-1-73,0-4 5,1-3 12,3-9-17,5-9 6,3-16-40,0 3-5,0-5-17,-1 8 11,1 0-11,8-14-6,3 4 18,-1 2-7,-1 11 1,-8 13-1,1 4-5,4-1-11,5 4 17,-1 2-12,2 4 6,-6 4 0,3 3 6,2 4-12,3 2 12,1 5-6,2 0-3387,0 4 3393,0 2-6,-2 3-62,8 14-598,-7 7-603,-3 0-8568,-12 9 8657,-10-29 1,-3 0-1,-1-19 1</inkml:trace>
  <inkml:trace contextRef="#ctx0" brushRef="#br0" timeOffset="64262">15115 3762 17395,'-28'-48'717,"1"1"0,2 3 0,7 10-420,15 24 151,2-1-62,0 2-218,1 1-22,0 2-18,0 4-38,0 0 16,0 0-178,0 1 94,4 10-11,-1-2 0,4 10-3403,-3-3 3409,1 2 6,1 10-7,-1 5-10,1 0 0,0-1 5,2 1 0,-1-8-5,3 6 33,5 1 22,8 1-33,1 0 6,6-4 33,11-2-11,10-2-28,2 0-305,3-4 305,-26-10 0,1-1 0,17 5-11,-15-5 0,-1-1 17,15 4-1764,3-3 1763,-1 2 1,3-4 16,0 0-16,2-4-1,3 0-327,2-4 305,-13-2 0,1-1-6,-10 1 1,0 0-128,12-3 1,3-1 126,3 1 1,0 0-9,-13 1 1,1 0-1,12-2 0,2 1-8,-4-1 0,-2 1 2,-13 2 1,1-1 2,8 0 1,0-2 5,-6 1 0,-1 0 639,-1-1 0,1-1-631,8-4 1,0-1-6,-13 3 0,-1-1 2,-2-1 1,-1-1 5,2-2 0,-1-1 0,21-11-8,-19 9 0,1 0 5,0-1 1,0 1-4,17-11 1,-18 11 0,-2 0 5,9-5 2081,10-8-2092,-15 10 581,11-12-481,-24 12 922,-1-3-960,-12 9-12,-5 3 481,-2 0-498,0 3-5,0-3 820,1 1-831,-1 3 11,2-1 23,-2 2-23,0 3-17,-1-1-22,-2 4-96,0 1 107,0 6 6,-2 0-6,-1 5 11,-2-1-11,1 1 11,-5 7-5,2-3 16,-8 12-22,4-8 15,-6 6-5,2-6-3381,-2 1 3386,-3 1 7,-13 9 0,4-7-223,-11 6 212,8-9-4,-2-1 6,-22 8 0,10-6-4,14-7 0,0 0-3,-17 4 23,-1-2-200,13-4 1,-2 1 189,-2-1 1,-1 0-17,0 0 0,0 1 2,1-2 1,3 0-950,-17 3 949,15-3 1,0 1-4,9-4 1,-2 1-1,-23 5 1,-1-1-826,20-5 0,2 0 825,-13 2 1,-2-2-3,-4 1 0,-1-2-541,-4 0 0,-2-1 535,1 0 1,0 0 10,3-1 1,4-2-1,15-1 1,3-1 110,1 1 0,-1-1-88,-9-2 0,-1-1-14,13 1 0,0-1 0,-7-1 0,1-2 25,-9-4 1151,2-1-1146,4-1 1296,0-1-1301,2 0-22,0 0 5,-1-1-5,1 1 62,-17-7-68,14 4 34,-12-6 39,8-2 2564,2-7-2626,18 11 1,2 0 251,-11-14-263,5 1 11,8 4-5,6 7 5,-6-9-33,13 15 17,-2-2 1018,6 9-1035,0-4 6,2 7 756,1-2-718,1 6-351,0 1 422,4 7 204,1-1-224,8 10 11,3 1 45,8 7 24,-1-4 1,12 9-19,-10-11 36,10 7 80,-6-5-56,2 0-767,4 1 754,2 0-19,2 1-11,3 0-10,3 1-72,2 0 25,4-1-1149,5-1 1168,3-1-31,-11-6 0,2-1-10,-11-3 1,1-2-2,13 4 0,3-1 33,3-3 1,-1-2-922,-12-1 0,0 0 917,12 0 0,1-2-137,-1 0 1,-3-2-154,-13-2 1,0 0-21,11 1 1,-1-2-17,-17-1 1,-2-1-13,1 0 0,-1 0-303,29-6-21,0-3-20,-1 0 263,1-2 287,-17 3 0,1 0-6,-11 4 0,0-1 1,11-4 1,0 0-5,-13 4 1,-2 1 28,1-2 0,0 1 2,0 0 1,-1 0 3,28-9 0,-3 0 5,-5 0-1069,-19 6 1,-1 0 1168,13-8 139,-12 4 0,-1-1 460,0-4-266,18-16-4,-4 0-33,-8 6-264,-11 10 1,-3 1 97,-2 1-104,4-6-374,-9 9 655,-2 0-604,4-5 15,-6 6 1500,1-2-1350,-7 7 3242,-1-1-3381,-2 5 15,-1 0 181,-1 5-349,0 1 107,-5 5 2,1 0 22,-7 5 119,3 1 14,-3 2-19,0 1 29,-13 9 36,6-4 1,-10 7 2,7-7 0,-2 2 11,-11 11-941,-5 4 930,-1 1 6,2-2-6,11-11-5,-14 7 0,7-8 19,-5 0 1,-2 0-3102,-7 0 3093,10-4 1,-1-2 11,-11 2-361,-5-1 349,25-8 0,-2-1 6,-18 4 0,-1-1-21,10-2 0,-1-1 26,-15 3 0,0 0-483,13-3 1,2-1 467,-3 1 1,1-1 5,-2 1 0,1-1-6,0 0 1,0 0 550,2 0 1,0 0-552,3-1 1,-1 0-3,-9 1 0,1-1 5,14-1 1,0-1 5,-6 1 0,1-2 22,-8 1 1,4-3-1741,1 0 1740,1-2 160,-20-5-355,14 2 231,17-1 0,-1 0 268,-26-4-226,16 2 394,-7-2-422,21 4 1696,0-1-3226,10 1-4844,2 0-3161,11 2 9425,4 0 1,1 2 0,0 0-1</inkml:trace>
  <inkml:trace contextRef="#ctx0" brushRef="#br0" timeOffset="66086">19835 3783 20763,'-47'-6'226,"1"0"0,4 1 0,10 0 15,22 1 109,5 0-328,3 0-14,4 0-92,3 0-91,17 0 86,2 1-12,17 2-466,2 1 315,9 2-582,-6 1 0,6 2 151,5 0 0,4 2-762,-10-1 0,2 0 1,-2 1 1183,11 0 1,-4 1 61,-5-1 0,-5 1-258,5 2-120,-11 3 753,-22-4 289,-33 8-79,-15-7 73,-28 5 96,1-4 106,-6 2-317,30-7 1,-2 0 54,-24 5 1,0 1-176,23-6 0,-1 1-37,-17 3 1,4 0 2385,11-3-2366,10-1-23,9-2-184,8-1-5,5-1 10,6 0 2411,12 0-2260,19 2-77,30-2-68,1 0-764,-26-2 1,1-1 752,20-2 0,1-1 0,-1-3-11,-4-2-2727,-5-1 2817,6-10 5,-21 2-1645,4-7 1651,-25 3 27,-5-14 7,-9-8-40,-4 0 637,-5 3-575,-1 15 16,0 2 18,1 2 2261,1 3-2027,-1-4-558,3 7 289,1 0-21,3 8-40,2 3 388,1 2-645,0 2 128,2 14 28,1 0 11,4 14 1,1-3 2959,3 3-2954,1 5-11,1 2-73,8 19-56,-10-23 0,1 1 8,-1 0 1,0 0-982,8 28 548,-10-20-275,-2-1-393,-3-3-744,-2-1-2171,-2-2 4148,-4 1 0,2-16 0,-1-2 0</inkml:trace>
  <inkml:trace contextRef="#ctx0" brushRef="#br0" timeOffset="66535">21746 3591 20087,'-41'-43'424,"-1"1"0,8 5 0,3 8-323,-1 17-23,12 9-27,1 1-23,1 5 812,2 3-828,2 7-1,0 5-11,1 7 0,1 6 0,2 6 0,2 5-191,2 4 180,0 6-697,3 4 691,0 6-637,1-29 0,1 2 645,0 1 1,0 1-6,0 3 0,1 0-9,-1 1 1,1 0-28,1 0 0,1 3-208,3 17 0,1 1-1163,0-14 1,1-2 1095,2 15 0,1-2-115,-2-19 0,-1-2-341,1-2 1,-2 1-116,0-3 0,-2 1-202,0-3 0,-2-1-2011,-6 27-901,-8-8 1510,-13-7 2500,-10-11 0,5-18 0,-4-5 67,-1-6 1,-1-4-68,-1-1 0,1-4 0,2-6 0,4-4 213,-10-16 1663,16 5 0,1-2 129,-8-19-963,13 16 0,2-1 1008,2-16-375,6 2-376,5 1 337,8-14-1138,4 15-224,4 11 1,3 0-174,9-4-51,12-9-50,-4 16-22,3 2-23,6 2-161,3 2 89,6 2-130,-10 7 1,2 1 22,-9 3 0,1 1-124,13-5 1,0 1-236,-13 3 1,0 1-626,1-2 0,0 1-425,0-2 1,0 0-483,0 0 1,0 0 1883,5-4 1,-4 2 0,-12 6 0,-5 2 0</inkml:trace>
  <inkml:trace contextRef="#ctx0" brushRef="#br0" timeOffset="67401">22271 3847 9604,'0'-5'5931,"-1"2"-856,1 3-4834,-64-32-592,39 24 449,-13-9 0,0 4 254,18 18-206,-3 2-40,0 5-27,-2 1-18,-1 4-10,2 2 81,0 1-104,4 1-5,2 1-12,5 0-5,3 9-1,5-9 12,4 5 28,4-11 16,4-2 13,4-2 15,2-2 7,2-2 16,1-4-12,3-2 315,1-2-253,11-8-83,-6-1 94,16-15-61,-18 7 0,4-8 90,-6-2-90,-8 7 11,1-5-16,-9 11 27,-2 3-5,-2 3-23,-1 0-22,0 5-39,0 0-45,-1 2-22,0 0-6,-1 3-6,-2 1 17,0 3 17,-2 4-5,0 3 5,-1 2-6,1 3-11,0 1 0,2 2 12,0 0-1,1 1 12,2-1-12,0 0 12,3 0-1,1-2 46,13 9-18,-3-12 1,8 4 11,-5-15 5,1-3 45,17-8-55,-5-2-7,12-9-3380,-8-1 3392,0-5 11,1-3 5,-1-5-5,0-4-716,-1-6 693,-3-3 1,-2-4-1,-10 12 1,-1-2 28,6-19-1017,-7 8 0,-2 0 1033,-3-7-39,-5 21 1,-1 0 2072,-3-9-1961,-6-12 6,-3 8-73,-3 3 16,-1 9-88,6 23 587,-1 0-694,4 11 3419,0 4-3346,0 6 5,0 8 23,-2 5-1,2 7-3402,-1 6 3391,2 6 17,1 4-395,3 3 0,0 3 372,1-8 1,1 2 9,0-2 0,0 2 1,1-3-8,0-1 1,2-1-1024,1 6 0,0-2 998,3 4 6,3 11-26,-5-25-13,6 6 33,-3-12 11,5 2 1988,4-11-1965,-4-8-12,6-2 777,7-15-765,-7-2 45,8-9 45,-2-16-45,-9 3 3156,5-16-3139,-5-13-29,-10 28 1,-1-3-322,2-7 0,0 1 360,3-20-16,-4 12 0,-4 24 0,-2 4 6,0 4-23,-3 5 23,1 1-57,-2 6 177,1 0-221,-1 4 541,0 0-563,-2 12 38,1-2 23,-2 11-5,2-3-6,0 2-3370,1 2 3381,0 2-1063,2 2 1063,2 1 11,2 1-11,3 2-675,1 0 664,3 1-28,1 1 17,3 0-227,13 13 153,1 2 24,0-2-40,-8-7-40,-14-16 880,-4-2-1165,-9 0 394,-14-6-2036,-16-2-2577,-1-8 4656,-11-7 0,28 1 0,1-1 0</inkml:trace>
  <inkml:trace contextRef="#ctx0" brushRef="#br0" timeOffset="67786">23426 3917 15519,'62'-9'420,"-13"1"2249,-13 9-2457,1-5 1,0-5-106,-1-3 1370,-7-4-1292,-6-8-101,-8 3-23,3-9 62,-9-2 57,-5 1 44,-3-3-128,-5 11 802,-3 7-780,-11 6-79,3 5 0,-9 0-11,6 4-11,-1 1 0,2 3-6,1 1 0,1 5 23,-6 10-29,5-1 1,-3 8 0,7-3-1,2 2 1,3 2-12,4 19-22,6-9 2069,5 15-2103,6-13-27,5 1-251,-2-10 1,3 2-292,6 1 1,0 0-76,2 1 1,0-1-712,2 0 0,0-3 1417,-3-5 0,-2-3 0,3 3 0,-2-2 0</inkml:trace>
  <inkml:trace contextRef="#ctx0" brushRef="#br0" timeOffset="68068">22002 4702 20923,'44'-13'48,"0"-1"0,0 1 1,12-1-1,2 2 1,-5 3-913,-5 4 1,0 4 868,-5-2 1,2 1 0,0 0-273,0 0 1,0 0 0,-2 1 260,8 0 1,0 0-12,-10 1 0,2-1 0,0 0-162,18 2 0,-4 0-107,-13 1 0,0 0-800,11 1 0,-1 1-146,-18 0 0,-3 1-3271,28 6 4503,0 2 0,-31-7 0,-4 0 0</inkml:trace>
  <inkml:trace contextRef="#ctx0" brushRef="#br0" timeOffset="68275">22279 4921 14337,'-6'2'4312,"0"-1"-2950,6-1 3062,0 0-4250,82-12-1312,-43 8 0,3 0 1153,8-2 0,8 0 0,-2 1-6,-6 2 0,-1 1 1,-2 0-5,13-1 1,-1 2-1,-3 0 1,-1 1-48,-4 0 0,-3 0-1220,-12 0 1,-2 0 749,8 0 0,-2 0-6874,3 1-2024,-11 0 9059,-9-1 0,-12 0 0,-6 0 0</inkml:trace>
  <inkml:trace contextRef="#ctx0" brushRef="#br0" timeOffset="80593">14126 6096 24581,'22'-24'-78,"9"2"-57,27 8-962,-25 8 0,0-1 845,-1 1 0,4 0-1515,6 0 1,4-1 0,-2 1-1026,-3 1 0,0 0 2792,3 0 0,3-1 0,-8 2 0,-4 1 0,-4 1 0</inkml:trace>
  <inkml:trace contextRef="#ctx0" brushRef="#br0" timeOffset="80783">14537 6010 24298,'-21'48'50,"1"-1"0,0-2 1,4-5-29,4-1-16,-3 3-17,0 1-85,-2 3-906,1-1 431,1 1-622,4-1-1619,3-1 2812,2 3 0,4-23 0,0-1 0</inkml:trace>
  <inkml:trace contextRef="#ctx0" brushRef="#br0" timeOffset="81091">15231 6153 22414,'0'-3'1131,"0"1"437,0 2-1518,-62-7-513,35 13 480,-12-5 0,1 2 5,11 15-5,0 3-6,0 0-11,4 1 28,0 1-33,5 0 5,2 1-17,4-2-39,4 1 17,6 9-140,7-7-152,6 6-262,7-11-438,5-1-761,7-2-1603,7-1 3395,9-1 0,-31-10 0,-3-1 0</inkml:trace>
  <inkml:trace contextRef="#ctx0" brushRef="#br0" timeOffset="81311">15849 6175 22145,'-6'-3'1971,"0"1"-1450,6 2 275,0 0-1357,30-42-1091,14 31 643,-16-10 1,1 2-4010,30 23 5018,-15 3 0,-21-2 0,-1-1 0</inkml:trace>
  <inkml:trace contextRef="#ctx0" brushRef="#br0" timeOffset="81662">15828 6453 18685,'58'-12'-41,"0"0"0,-2-1 0,-3-3 692,-9-2 1,-4-1-723,-8 3 1,-2 0 1323,20-17-1359,-24 9 905,-5 0-804,-8 0 2384,-6 1-2284,-11-13-16,-4 11 16,-8-10 974,2 13-923,-2 3 22,3 2 17,0 3 16,3 2 12,2 3 0,3 1-6,2 3 73,1 1-196,1 1 17,1 2-101,4 6 6,0 2-1,5 8 6,4 12-33,-1 7 0,-1 5-71,-3-6 1,0 2-455,1 18 1,-2-2-8,-8 8-382,-4-2-789,-3-19-2784,0-1 4509,0 3 0,3-19 0,1-1 0</inkml:trace>
  <inkml:trace contextRef="#ctx0" brushRef="#br0" timeOffset="82377">17584 6196 15247,'0'-10'2319,"0"2"603,0 8-2283,0 0-147,-17-64 793,8 43-1162,-2-15 0,-2 3 519,1 26-508,-11 6-106,3 6-22,-10 8 22,2 8-6,-2 5-1694,-3 7 1711,1 5-34,1 2-100,4 1 103,11-13 0,3 3-5,4 0 0,3 0-297,-6 31 278,18-7 4,7-20 7,8-3-12,24 7 17,-4-12-6,-11-12 1,2-1-1,4-6 1,-1-3-683,22 1 691,-21-5 0,2-4-6,-3-5 0,0-4 1278,0-4 1,0-4-1217,6-9 0,-2-3-34,-10 4 0,-3-1-518,-5-3 1,-3 0 532,1-19-18,-7-3 28,-4 0 12,-4-1-1081,-6 19 0,-2 0 1103,-5-17-42,1 22 0,-3 0 344,-23-12-201,-8 9-141,-14 5-27,11 15-6,4 13 6,12 7 28,0 5-45,-1 5-17,2 5 6,1 3 124,3 3-147,-5 20-5,10-8 531,-1 14-783,13 5-487,13 4 35,3-24 1,3 0-456,16 18-674,13-8 1872,-8-27 0,-1-4 0,-3 1 0,17 4 0</inkml:trace>
  <inkml:trace contextRef="#ctx0" brushRef="#br0" timeOffset="82734">18393 6105 17630,'0'-6'4756,"0"0"-3967,0 6 354,0 0-757,-13-63-1061,8 42 798,-3-15 0,0 4 186,4 24-248,1 4 192,1 1-248,0 4 34,-1 4 12,-4 11-23,-4 13-6,0 4-5,-1 7 11,6-7-17,-1 3 12,2 0-7,1 0-16,2 11 0,0-12 251,5 7-246,2-15-16,3-3 22,4-1-141,2-2 141,1-3 34,13 2-6,-5-8 90,21 1-45,4-15-67,-9-1 22,3-7 6,-27 2 0,-2-1 5,-5 1 480,-3 1-485,-2-1 114,-3 1-147,0-1-1,-2 0 0,0 0 0,-4 1 0,2 1-11,0 0-33,2 0-51,0 2-140,1 0-303,0 2-459,1 0-996,0 0-4622,2 2 6604,2-1 0,-1 1 0,0 0 0</inkml:trace>
  <inkml:trace contextRef="#ctx0" brushRef="#br0" timeOffset="83195">18884 6143 23075,'0'-5'2144,"0"2"-200,0 3-1938,20-38 5,-13 35-5,15-24 5,-20 47 0,0 3-5,0 5 10,-1 0 1,0 2-17,-1-1 6,0-1-6,0 0-3398,-1-3 3415,0 0-6,-1-3 6,-1-3-11,0-1 27,1-1 18,0-6 262,0-1-66,1-8 3380,0-2-3426,1-4-89,0-4-33,0-5 23,3-15-102,0 2 0,7-25 0,3 3 0,1 0 0,2 2 0,2 8 0,-4 13 0,4-3 0,-6 16 0,0 3 0,1 4 0,-1 1 0,4 3 0,0 0 0,4 5 0,1 2 0,14 15 0,-8-3 0,9 11 0,-12-5 0,4 11 0,-9-7-46,4 18-234,-13-19-157,-1 7-235,-6-11-280,0-1-376,-1-2-1276,1-2 2604,1-2 0,-1-8 0,0-1 0</inkml:trace>
  <inkml:trace contextRef="#ctx0" brushRef="#br0" timeOffset="83419">19576 5905 24615,'-4'-7'1775,"1"1"-1287,3 6 676,0 0-934,-6-61-96,6 43-1766,-5-44 1677,10 59 383,3 1-417,1 6-11,5 3-6,1 8-10,6 5-576,4 7 592,4 6 0,3 6-17,3 5-22,0 5-6,-17-22 1,-1 0-40,-1 0 0,-1 2 116,0 0 1,-2 0-481,9 30-241,-8-1-510,-7 0-2551,-5-1 3750,-11 4 0,5-28 0,-4-3 0</inkml:trace>
  <inkml:trace contextRef="#ctx0" brushRef="#br0" timeOffset="85134">14697 7834 16434,'-13'-44'259,"-1"-1"1,2 4 0,-1 10 532,-2 19-669,-1 5-257,-2 2 207,-1 4 1042,-13 4-1099,5 3 7,-23 13 1717,20-2-1768,-18 16 17,22-10 1611,-3 9-1611,14-9-6,3 1 17,3-1-5,3-1 16,2 7-11,7-7-6,5 4 6,6-9 6,6 0-1002,3 0 985,5 1-268,19 7 268,-7-5 1882,13 6-1893,-13-10-6,-2 2 5,-3-3 1,-4 0-40,0 3 40,-14-6 11,-3 3 1278,-19-1-1239,-19 0-11,-2-1 17,-15-2-17,7-7 398,-2-1-415,-2-2-45,1-1-95,-12-6-197,4-4-100,4-2 649,13-2-5819,18-2 5607,8 1 0,1 2 0,3 5 0</inkml:trace>
  <inkml:trace contextRef="#ctx0" brushRef="#br0" timeOffset="85392">15400 7719 24421,'-52'-14'181,"0"0"0,4 2 1,5 5-1668,7 15 1603,-1 4-10,-1 3 554,-11 12-600,6 7-49,4 2 360,14 0-406,15 1 12,8 3-73,16 9-377,25-1-267,7-11 39,-15-19 0,1-3-4937,26 8-3683,-1-2 9189,-5-4 1,-24-9 0,-12-3 0</inkml:trace>
  <inkml:trace contextRef="#ctx0" brushRef="#br0" timeOffset="85611">15967 7732 19742,'-2'-2'3405,"-1"0"-806,3 2-2940,17-43-13,2 32-245,18-33-342,0 44-583,4 2-1365,3 2 2409,6 5 0,-24-4 0,-1 0 0</inkml:trace>
  <inkml:trace contextRef="#ctx0" brushRef="#br0" timeOffset="85960">16007 7942 20587,'-49'17'799,"0"-1"0,5-1 0,8-2-374,18-6 711,6-3-531,6-2 204,4-1-657,14-4 74,2-1-193,18-5-460,2-2 439,10-2-12,7-2-12,5 0-21,2-1-12,2-2-45,-11-2 1,1-3 61,-15 2 0,-1-2-618,9-3 1,-4-2 645,-5-17 0,-23 15 17,-5 0-1,-6 3 1,-6 0 62,-13-6-29,-1 8-247,-7-3 264,6 12 23,2 2-6,1 2 772,4 3-744,3 3-5,3 1-12,4 2 1340,1 1-1356,2 2-62,7 4-17,0 2 343,8 6-321,9 10-22,-1 0 0,9 10 0,-6-4-22,13 18-321,-10-9 217,-7-5 0,-2 3-1955,-4 24 1123,-6-1-779,-15-4-3231,-11-20 4968,-7 1 0,11-17 0,-2-1 0</inkml:trace>
  <inkml:trace contextRef="#ctx0" brushRef="#br0" timeOffset="86549">18053 7719 13539,'1'-8'3827,"0"1"-747,-1 7-739,0 0-2296,-60-47-179,36 43 151,-11-18 0,0 8-11,11 46 16,9-4-22,-2 10 11,12-10 0,4-1-11,7 1-5,5-1 10,7-2 7,5-2-7,6-3 6,4-2 6,3-3 0,2-3-6,2-4 23,-1-3-6,-1-4-1899,-3-5 1933,-3-4 5,-4-7 985,-4-3-873,-1-18-89,-10 4 94,-2-27 214,-10 20-336,-5-8 3226,-3 15-3243,-5 3 0,-3 2 5,-1 3-5,-2 4-1,-6-1-21,5 8-34,-2 0 505,8 10-499,2 1-23,2 5-12,0 2-16,1 5-5,-1 5-90,1 3-118,0 4-235,3 4-1776,2 21-1356,6-7 3636,6 21 0,-3-37 0,2 1 0</inkml:trace>
  <inkml:trace contextRef="#ctx0" brushRef="#br0" timeOffset="86793">17316 8438 20863,'-43'6'395,"0"-1"0,0 1 0,-15 1 0,8-1 907,12-2-999,13-2-85,10-2 260,8 0-377,10-2-823,10-1 756,12-4-17,14-1-1,14-2-13,-20 5 0,2 0-544,6 0 1,0 0 531,6 0 1,2 1-20,3 0 0,2 0-37,3 1 1,1 0-1308,2 0 1,1 1 1214,2 1 1,0 0-354,-22 0 1,1 1 0,2-1-208,16 2 0,3-1 1,-2 1-328,-14-1 0,-2 1 1,2 0 891,17 1 0,4 1 1,-11-1-1,-20 0 1,-5-1-1,32 3 1</inkml:trace>
  <inkml:trace contextRef="#ctx0" brushRef="#br0" timeOffset="87067">16790 8934 15823,'-40'17'515,"1"0"1,1-2-1,16-4 2341,32-8-2571,12-3-1287,17-1 1237,14-3-135,-20 0 1,2 1 120,5-2 1,2 1-155,4-1 0,3 1 157,2-1 1,2 0-172,4 1 1,0-1-7,4 0 1,-1 1 2,3-1 1,-1 1-462,-20 1 1,1 0 0,-1 1 443,21-2 1,0 0 5,-3-1 0,3 1 7,-8 0 1,2 0 0,-3 0-16,7 0 0,0-1-11,-12 1 1,3 0-1,-5 0 0,-2 1 0,-3-1 2,-3-1 0,-2 1 0,-4 0 1,-2 0 1364,20-4-1343,-12 1-21,-12 1 10,-9 0 852,-8 1-1143,-7-2-285,-6 2-756,-7-2-5154,-8 1 6453,-12-1 0,14 3 0,-3 1 0</inkml:trace>
  <inkml:trace contextRef="#ctx0" brushRef="#br0" timeOffset="89901">18946 7449 20347,'20'-50'974,"0"-1"1,-3 9 0,-2 5-63,-5 6-536,-6 14-52,0-1-21,-4 8-56,0 2-62,-3 3-57,-1 1-44,-3 3-22,-2 0 44,-12 11-10,-11 12-40,-4 7-647,-5 8 627,16-11 1,1 3-4,-2 3 1,0 2-20,1 0 0,0 0-821,3 0 0,2 0 818,-2 13-28,5 0-6,10-15 1,2 0-51,2 17-44,11 13-62,10-20-90,13-3-168,2-13 0,5-3 137,-7-6 0,1-1-852,15 4 0,1-4 687,-9-6 0,-1-4-107,2-1 1,-1-1-208,1-1 1,-1-2-368,-1-2 1,-1-1-690,-2-1 1,0-1-502,-3-1 1,0-2 2335,0-2 0,-1-1 0,1 0 0,-4-1 0</inkml:trace>
  <inkml:trace contextRef="#ctx0" brushRef="#br0" timeOffset="90087">19602 7739 22554,'-9'-43'601,"-1"0"0,1 3 0,6 8-198,14 12-56,2 2-49,1 2-63,1 2-45,-1 3 51,2 2-179,-5 5-12,0 0 29,-8 9-35,-1 2-16,-1 6 6,-1 4-17,-2 2 0,-4 17-40,0-6-22,-1 12-55,2-11-136,0 1-234,3 3-449,0-1-1041,1 2-4353,3-2 6313,1 1 0,0-17 0,0-1 0</inkml:trace>
  <inkml:trace contextRef="#ctx0" brushRef="#br0" timeOffset="90324">20062 7203 27309,'48'3'1,"-1"1"1,-2 0 0,-7 8 10,-7 33-3467,-1 8 3449,-16-24 0,-1 1-8,-1 2 0,-1 1-17,-2 1 1,-2 1-43,-1 1 0,-1 1-174,-2 0 1,-2 1-485,-3 1 0,-2 0-4185,-1-3 1,0-2 4310,-10 26 0,6-30 0,4-13 0</inkml:trace>
  <inkml:trace contextRef="#ctx0" brushRef="#br0" timeOffset="361120">8635 11564 16118,'15'-55'1831,"-1"1"1,-1 4-1,-3 3-1279,-7 13 0,-2 2-973,1-16 813,-3-11-3350,-7 15 3283,-2 15-62,-5-2 831,-1 18-954,-3 5-33,-3 4 0,-5 4-2215,-2 7 2164,-3 5-6,-3 7 150,-3 6-172,-1 5-22,1 8 0,1 3 813,14-15 1,0 1-818,-13 17 1,3 0-3,5 4 12,5-3-12,6 12-12,8-17 7,10 5 5,8-21 5,9-4 1,6-7-272,22-4 289,-7-9 10,15-7 6,-14-9 9,-12-1 0,-1-2 13,13-13-25,-14 9 1,-2-1 53,5-14 16,-4-2 12,-3-1 5,-4 0 11,-4 0 6,-3 1 3075,-3-10-2935,-4 8-123,-3 5-28,-4 14 78,-5 12-145,2 5 20,-4 1-60,4 6 878,-1 3-894,-1 5 464,0 6-465,0 5-5,0 6-39,2 18-67,5 9 5,4 0-1941,9-2 1846,4-19-90,6 1-128,5-3-180,6-1-747,5-1-143,4-2 1484,-3-7 0,0-2 0,-5-1 0,19 5 0</inkml:trace>
  <inkml:trace contextRef="#ctx0" brushRef="#br0" timeOffset="361905">9960 11321 17476,'-11'-45'791,"1"1"1,0 4 0,2 7 1151,0 15-1579,2 4-95,0 6-95,2 4 781,1 2-904,2 1 444,0 5-462,1 3 1303,0 6-1313,0 6-3129,0 5 3128,0 5-1295,1 7 1278,0 2-1842,2 3 1843,-1 1 5,0 1-5,0-1-6,0-1-6,-1-3 6,0-2 882,-1 9-877,-1-7 6,0-4 40,0-13 50,0-15 2301,1-3-2273,0-3-17,0-4-28,0-4-11,0-6-17,0-5 0,0-3 0,2-4-11,1-2-6,2-3 6,2-2 3369,1-2-3330,8-17-45,-2 12-461,5-12 445,-4 18 16,8-9-11,-5 13-17,5-3-17,-8 18 29,7 2-18,-5 6-10,5 1 5,-7 6-6,0 4-491,1 3 497,0 4-5,1 4-6,1 3-12,-1 2 46,2 4-29,-2 2 0,0 1-16,-1-1 5,-1 0 428,1 6-406,-6-8-10,-1 3 5,-7-13 17,-1-3-1,-2-4 7,-1-1 10,-2-4 7,-2-1 38,-1-9-33,1 0-17,0-8 514,4 0-492,1-3-27,3-4-7,3 0 7,4-3-18,5-1 29,12-11-17,-3 10-12,8-3 12,-7 13-6,-1 6-11,1 3 12,-1 3-12,0 3-6,-2 2 0,0 3 12,-3 3-84,8 13-118,1 9-252,8 13 44,-6-3-685,-1 1 19,-4-11-543,3 0-1255,4 1 2868,8 1 0,-18-13 0,0-1 0</inkml:trace>
  <inkml:trace contextRef="#ctx0" brushRef="#br0" timeOffset="362362">12111 11274 18044,'0'-5'3781,"0"0"-751,0 5-2716,-31-62-61,18 43-1242,-6-16-1,0 3 1170,6 24 462,0 2-395,-8 2-158,3 2-16,-6 3-11,4 4-17,-1 3-1,-2 6 24,-13 11-46,7-1-11,-7 10 12,13-6-35,5 0 12,2 12 0,9-10 0,4 7 0,9-14-5,5-1-6,5-4 5,5-1-22,3-3 1711,4-4-1711,13-3 22,-9-4 12,9-6 10,-6-10 46,-2-12 5,5-14 45,-11-9-309,-8-7 309,-8 11-11,-5 3 17,-3 16 16,-2 5-11,0 1 12,0 5-12,-1 3-33,0 3 61,0 2-106,-1 3-29,0 1-4,-1 8 352,-3 9-375,2 4-28,-2 8-23,2-3-44,2 3-2114,1 2 1980,2 1-544,10 13 112,1-11-309,8 8-2598,9-7-767,-4-8-5485,7 1 9342,-13-12 1,-9-7 0,-5-4-1</inkml:trace>
  <inkml:trace contextRef="#ctx0" brushRef="#br0" timeOffset="362702">12558 11281 17445,'1'-9'4509,"0"2"-3400,-1 7-218,0 0-214,9-64-156,-6 42-314,2-14 1,0 3 117,-3 25-90,0 2-95,-1 4-17,0 0-33,4 17-17,2 10-28,5 23-34,-3-5-6,0 4-2143,-3-12 2144,-2-1-1494,1-2 1494,0 0-721,0-4 710,1-3-96,0 0 118,-1-9 1544,0-3-1477,0-12 1631,0-6-1637,4-5-2223,1-6 2268,3-4 301,12-17-127,8-8-157,2-1-1167,2 2 1139,-9 14 6,0 4 20,12-3-9,0 7-45,8 4-62,-6 17-16,-11 9 2547,-4 10-2565,-7 3-22,-1 6-5,1 3-51,-1 3-1698,0 5 1436,0 2-376,0 4-1122,1 5 1850,-4-4 0,-2-1 0,1-4 0,-6-9 0,1 0 0</inkml:trace>
  <inkml:trace contextRef="#ctx0" brushRef="#br0" timeOffset="369595">4700 11467 19506,'-40'-17'667,"-1"-1"1,0 1 0,-13-7 0,6 6-288,3 15-245,13 1-27,-9 5 33,4 7-100,10 3-5,-5 6-1,4 9-42,9-5-1,-5 19 15,15-17-1,2 8-6,7-12-38,10 9-3376,2-7 3392,11 6-1,1-9-749,5 0 740,4-1-457,2-1 435,1-1-61,0 0 42,14 5 34,-6 2 28,-2-2 33,-16-1 17,-19-10 2777,-4 0-2721,-17 6-45,-16 2-27,-7 0 1001,-10 0-1036,7-7-4,-1 0-52,-20 2-60,2-4 197,3-2-354,15-5-276,20-5-763,7-2-715,5-3-2755,6-5 4794,7-5 0,-3 7 0,4 0 0</inkml:trace>
  <inkml:trace contextRef="#ctx0" brushRef="#br0" timeOffset="369828">5032 11273 16908,'0'-6'4239,"0"1"-692,0 5-3536,-10 20-73,7 28-48,-7 5-1565,9-16 0,2-1 1394,1 17-111,1 2 47,1 1-352,1 0-170,1-1-432,-1-18 1,0-1-1010,4 17-324,-3-21 0,1-2-3663,2 4 5760,-1-10 1,-4-11 0,-2-6 0</inkml:trace>
  <inkml:trace contextRef="#ctx0" brushRef="#br0" timeOffset="370314">4965 11766 6405,'-8'-5'6290,"2"0"-2866,6 5-1307,0 0-1495,-61-43 89,41 25-265,-15-5 0,7-1-362,28 10 305,8 7-405,9-4-108,22-2 12,-3 3 715,19-3-765,-9 3-991,3 0 867,3 1-123,1 1-156,-1 0-197,-3 1-347,-3 2-914,-5-1-336,-3 3-3845,-5 0 2378,-5-1 2448,-5 2 1598,-4-2-220,-7 2 613,-5-1-613,-4 0 341,-6-1 1367,-3 0 4743,-4 0-3634,-3-1-537,0 0-460,-1-1-178,1 0-505,1-1-247,3 1-190,1-2-128,1 2-101,2-2 184,1 0-482,2 3-72,0-1-67,2 4-23,3 1-11,3 1 6,14 7-18,11 7 1,2 5-17,3 4-28,-11-3 6,0 2-6,-3 2-11,-2 1-73,-3 14 89,-7-9 18,-3 7 27,-8-14 112,-17 8-16,4-14 33,-12 4 0,9-17 12,1-3-1,0-5-11,2-3 17,0-6-5,3-3 5,2-2-6,4-2-11,2-1-33,1-2-28,7 0 5,9-9-50,3 7-12,10-6-22,-4 12-22,4 1-50,2 2-493,3 2 341,3 3-123,2 1-1243,22 1-197,-13 4-3601,15 1 5405,-12 3 0,-23 1 0,-1 0 0</inkml:trace>
  <inkml:trace contextRef="#ctx0" brushRef="#br0" timeOffset="370556">6337 11438 11508,'-1'-3'4112,"1"0"-360,0 3-4082,2-32-124,3 24-263,3-25-706,4 33-1915,3 0-6493,0 0 9383,-1 0 0,-6 0 1,-4 0-1</inkml:trace>
  <inkml:trace contextRef="#ctx0" brushRef="#br0" timeOffset="370856">6213 11632 25169,'-15'-8'78,"12"0"-61,42-8-5728,5 1 5622,4-1-118,5 1 917,2 0-1726,-13 5 0,0 1-124,-9 3 0,1 0-1788,8-1 0,1 0 2928,-9 3 0,-3 1 0,2-1 0,-2 1 0</inkml:trace>
  <inkml:trace contextRef="#ctx0" brushRef="#br0" timeOffset="371154">6260 11367 16835,'-6'0'2571,"1"0"1305,5 0-3619,-35 0-27,44-2-168,-11-4-107,44 0-34,11-4-3447,-8 1 3330,3 0-118,2-2-249,1 0-278,2 0-1069,-2 1-768,-2 1 2294,1 1 1,-24 4 0,-3 0 0</inkml:trace>
  <inkml:trace contextRef="#ctx0" brushRef="#br0" timeOffset="371524">6305 11573 21231,'-38'11'728,"0"0"1,-22 7-449,59-18 689,1 0-695,6 0-50,0-1 101,18-4-190,-4-1-23,12-3-6,-4 0-28,4 1 40,19-7-22,6-2-430,-21 7 1,0 0 364,-2-1 0,-1 2 31,22-8-3827,-19 6 3810,-13 4 904,-12 3-792,-4 2-106,-3 1-702,-2 0 69,-10 1-1221,3 0-2255,-5 0 4058,4 1 0,4-1 0,0 1 0</inkml:trace>
  <inkml:trace contextRef="#ctx0" brushRef="#br0" timeOffset="379417">7501 10964 23259,'-49'-19'96,"8"10"-136,35 22-66,1 7 11,3-3-40,1 2-61,3-5-84,1 0-157,4-2-207,2 0-252,3-1-1798,11-2 930,-2-4-7,7-1 282,-6-8 480,-1-1 522,-1-6 397,-2-2 247,-3-1 185,-4-2 201,-2 1 1020,-4-7 370,-4 2-931,-3 0-28,-3 6 774,-4 2-986,0 5-107,-2-1-117,4 5-174,-1 2 0,-3 0-302,4 3 0,-1 1 16,5 5-33,1 5-40,2 1-5,2 1 12,3-4-24,1 1 18,5 5-3409,-3-5 3408,4 2 1,-4-7 5,0-3 12,0-1 21,0-2 57,3-4-39,-1-2 3408,1-6-3251,0-9-74,-3 2 18,1-5 10,-5 6 18,-2 1 5,-2 0 5,0 0-5,-2 2 0,0 0-5,-3 2-23,-2 2 128,-2-2-94,-4 4-140,3 0-34,0 5-17,4 3-11,2 1-6,-1 4 12,1 3 6,1 4-24,-1 3-5,3 1-28,0 2-128,4 10-791,15 15 52,0-8-2189,3-8 1,2-2 3100,12 2 0,-6-4 0,-10-12 0</inkml:trace>
  <inkml:trace contextRef="#ctx0" brushRef="#br0" timeOffset="380290">13508 10725 11850,'0'9'2414,"0"-1"-1535,0-8 3278,0 0-3793,14 20-17,-13-13-11,9 15-34,-17-19-33,-2 0-23,-3-1 1,0-1 10,-1 0 724,-10-2-673,9-2-34,-6-3-61,14-1-56,1-2-17,3 0-17,1-2 0,1-1 96,5-4-135,-1 3-11,6-3 44,2 3-38,3-1-3449,0 3 3392,0 3-5,-6 4 0,2 2 0,-2 0 5,0 2-11,-2 0 1,1 2-24,-2 0 18,1 4 5,1 7-11,-2-3 3392,2 12-3392,-6-9 28,0 5-28,-2-5 17,-2-1-17,-1 2-11,-5 0 11,0-1-23,-2 1-10,-2-1-141,-8 4-16,4-3-135,-6 1-229,6-6-354,1-1-576,1-2-1681,1-1-5673,3-1 8838,3-2 0,4-1 0,2-1 0</inkml:trace>
  <inkml:trace contextRef="#ctx0" brushRef="#br0" timeOffset="380666">13979 10641 15031,'0'-4'3590,"1"1"-21,-1 3-3424,-34 8-5,19-4 12,-28 7 189,22-4-167,6-3 33,-5 0 297,7-2-6,5-2-302,1-2-39,4 0-22,3-3-12,0-2 106,4-3-100,1 1-27,5-3 105,6 0-129,-3 2 12,6-2-6,-4 5-23,-1 1-5,0 1 0,-1 1-22,-1 0 0,-1 2-1,-2 2-16,0-1 5,1 5-5,-4 1-11,0 5-1,-2 9 1,-2-3-28,-1 8-46,-5-4-72,-2 2-145,-6 1-1875,-8 2 1,-2 0 2159,-11 11 0,2-1 0,23-27 0</inkml:trace>
  <inkml:trace contextRef="#ctx0" brushRef="#br0" timeOffset="386815">8439 12696 20158,'-11'-52'780,"1"-1"0,0 6 1,1 6 99,-2 7-4617,5 13 3977,-2-1 1505,6 12-1678,1 5-34,1 0 931,0 5-931,2 6 365,2 2-314,8 21-12,1 13-44,0 6 1389,-3 8-1395,-8-9 25,-3-11 1,-2 1-489,-3 20 438,-2-12 0,-1 2 14,2-14 1,-1-2-7,-7 28 1,5-15 11,6-24 5,2-7 135,1-5 39,1-10-84,4-17-84,1-7-11,4-14 33,4-17 1164,-3 9-1203,-4 16 1,1-3-18,-2-1 1,-1 0 16,2-20 3,-3 20 0,-1 0 8,0-11 12,-1 6 545,0 4-528,-2 7-3116,-1 7 3127,0 7-6,-1 6-17,0 4 486,0 3-519,1 4-6,0 5 6,2 5 3391,-1 7-3391,1 20-40,1 18-186,-1 4 220,1-27 0,0 1-1051,0 5 1,0-1 1050,0 22-3,0-20 0,-1-1-3,0 14 6,0-3 6,-1-4-17,0-6 39,-1 3-17,1-13-2595,0-4 2623,1-16 114,0-8-136,0-26-6,0 4 1467,0-22-1472,1 6 22,0-4-14,1 8 0,-1-1 2752,2-19-2758,-2 19 1,1 0 2,0-12-11,-1 3 6,1 2 22,-1 4-3193,-1-7 3165,1 15-124,-1-5 124,0 19-5,0 5-46,0 3 446,0 3-418,0 3 3318,0 4-3317,0 4 213,0 4-247,0 4-39,0 3-39,1 4-85,0 1-111,1 3-169,1 1-798,0 3-36,2 0-1249,0-1-7209,1-4 9791,-1-4 0,-2-11 0,-1-4 0</inkml:trace>
  <inkml:trace contextRef="#ctx0" brushRef="#br0" timeOffset="387483">8463 12427 25130,'-30'31'91,"1"1"1,2-7 0,5-1-64,10 15 0,1-13 5,0-1-10,-1-2 5,0-2 11,-1-3 17,1-4 22,-1-3 12,1-4 5,0-3-5,0-3-1,1-4 1,0-3 112,-3-14-3482,4 1 3403,-1-12-6,6 5-865,2-3 849,2-1-426,5-1 426,2 0 0,5 2-6,1 2-22,2 3 50,7-2-56,3 5-56,0 4 1,-2 8-12,-5 7-6,1 5 12,1 4-1,3 5-5,1 5 11,0 3 1,1 3-35,0 3 29,-2 2-23,-1 1 2772,-2 0-2755,-4-1-28,0 10 1169,-7-11-1152,-1 6 720,-5-15-715,-2-4 6,0-4-5,-1-3 5,0-4 5,-3-2 1,1-4-17,-2-3 22,1-7 0,-1-4 0,0-3-3375,3-15 3375,0 8 1,1-10-338,1 12 343,0 0-109,1 0 114,-1 2 18,0 1-7,0 3-16,0 2 17,0 2-1,0 2 1,-1 3 3202,-2-2-3214,0 5 0,-2-1 512,1 5-506,0 1 169,0 1-180,0 1-12,0-1-10,-2 3 5,-1 2 0,-3 4 16,-11 12 1,-10 12-1730,0-2 1,-1 1 1709,7-8 0,1 0 3,-8 5 0,2-1-138,-4 2 133,-11 9 16,6-2 28,-3 3-39,17-15-22,11-7 16,10-11-16,2 0 11,2-5-1,2 0-21,2-1 3298,4-2-3624,16-8-21,-1-1-259,15-8-3118,-2 2 2020,3-2-3455,2 0 5119,8-4 0,-24 11 0,0 0 0</inkml:trace>
  <inkml:trace contextRef="#ctx0" brushRef="#br0" timeOffset="388635">13330 12550 26194,'5'-38'342,"1"-1"0,2-24-208,-8 60-67,0 1-5,-1 1-40,1 6 40,0 10-51,0 4 6,0 9-3376,1 1 3359,1 5 0,-1 3-88,1 5 32,-2 21 50,0-13 3,0-18 1,0 0 7,0 12-289,0-4 261,-4 11 23,0-18-5,-4 6-123,0-22 128,0-5 3164,-3-5-3175,3-8 16,-3-6-3085,5-9 3075,1-7 281,1-27-285,4 18 1,0-1 14,1-2 0,0 0-37,1-1 0,1 0 59,1-1 0,1 1-2207,2-18 2193,-2 21 0,-1 1 36,0-17 2219,-1 10-2202,-6 4-50,-1 18 11,-7 12-34,4 9 6,-4 5-22,2 4 28,0 4-1,-1 3-5,-1 2 219,-7 16-219,2-6 0,-5 12 11,3-12-11,-2 2-138,-2-1 149,-2-4 1,0-1-7,-7 6-2,7-9 0,0-1 14,-2-1 16,9-10 12,-1 0-11,11-10 22,2-4 5,1-5-5,3-4 23,0-5-40,2-5 0,3-4 34,10-19-381,2 7 366,0 4 1,2-1 3,8-6-6,10-10 33,3 5 1,2 4-51,-1 2-11,-4 10-28,-12 13 3174,-1 4-3156,1 1 185,0 2-203,16 3 0,-8 2 0,13 3 0,4 8 0,-11-1 0,13 9 0,-5 6 0,-4 4 0,-4-1 0,-9 0-2852,-17-9 2852,-3-3 0,-4 2 0,-2-4 0,-2-2 0,-2-7 0,-3-11 0,0-2 0,-4-9 0,2 1 0,-2-3 0,-3-11 0,2 8 0,-3-7 0,-2 5 0,-4 2 0,-19-6 3392,11 13-3392,-11 3 0,14 11 0,-1 1 0,0 3 0,-11 5 0,9 1 0,-6 5 0,11 3 0,1 2 0,-8 13 0,7-4 0,-7 12 0,-1 9-1089,7-9 1089,3-4 0,2 0 0,-2 6 0,-4 12 0,11-19-78,2 10 78,5-13 0,1 5-3024,8-17 2604,4-3-2649,20-4 3069,1-4 0,-11-3 0,-10-3 0</inkml:trace>
  <inkml:trace contextRef="#ctx0" brushRef="#br0" timeOffset="392735">8177 14091 18186,'-7'-44'848,"1"0"1,-1 0 0,-2-11-1,2 9-399,7 9-74,0 18-28,0 4-50,0 2-45,0 4 187,0 2-271,0 1 30,0 3-131,0 1-40,0 2-33,0 7 125,0 1-102,0 10-6,-2 2-22,0 4 22,-2 5 0,0 1 1,-2 2-12,0 0 16,-4 13 1,3-11 22,-4 20-11,5-14-16,1-2 4,3-5-10,2-13 0,1-2-1,1-2 1,2-1 11,4-2 16,6 3-5,0-6-5,6 1 5,-2-6 5,3-1-16,3-2 11,3-1-11,2 0-519,4-1 518,3-2-21,3-1-3225,1-1 3242,2-2-12,-10 3 0,0-1-2162,21-2 2159,-19 3 0,0-1 3,17 0-6,-2 2 1,2 0-85,-18 1 1,0 0 89,18-1 0,2 1 0,-9 1 0,-3 0 0,-7 0 0,-1 0 0,12 0 0,0 1 0,-13-1 0,0 1 2,1 0 1,0 0 695,1 0 1,-1 0-702,2 0 0,-1 0 774,2-1 1,0 1-772,1 0 0,-1 0 0,2-1 0,1 1 5,0 0 1,-1-1-1187,2 1 1,0-1 1180,0 1 0,1-1 2,1 0 1,-1 0-69,1 1 1,2-1 65,-1 0 0,2 0 0,-1 0-119,8 0 0,0-1 121,-8 0 0,3 1 0,0-1-314,2-1 0,0 0 0,-2 1 314,9-2 1,0 1-1,-9 0 0,2 1 0,0-2 1,0 1 1,-1 0 0,-3 0 1,8-1 1,1 0-4,4 0 0,5 0 0,-6 0 1,-5 0 0,-2 0-25,-7 1 1,2-1 0,-3 1 21,3-1 0,-2 1 11,0-1 0,-1 0-11,0 1 0,-1-1 0,-1 0 0,0 1 2,0-1 1,0 0-3,-1 1 0,-1-1 0,0 0 0,1 1 0,-2-1 0,0 0 0,-1 1 0,0 0 0,0-1 0,-1 1 6,-1 0 0,1 0-4,13-1 1,0 0-3,-11 1 0,-1-1 0,11 1 0,0 0 1457,16-1-1452,0 1 250,-2 1-244,-1 0-5,-2 1-1,-4 0-5,-18 0 0,-1 0 6,14 0-12,11 0 6,-26 0 0,-4 0 908,-5 0-891,6 0 2967,-10 0-2967,8-2 5,-15 0 425,2-1-407,-9-1 846,-1-1-852,0 1 0,-2-2-1,1 0 12,-1-1-6,1 1 0,-1-2 6,-1 1 6,1-2 11,-1 0-1,1-1 7,0-1-7,0-1 12,1-1 0,-1-2 0,1-3 55,-1-14-10,1-10-62,-2-2 0,0-3-1296,-1 12 1319,-1 2 22,0 3 16,-1 1 1,0 6 11,0 1-1,0 5 1,-1 1 0,-2 3-17,-1 2-28,-1 3 50,-3-2-78,3 4 0,-3-1 1251,5 4-1301,-1 1-6,4 2-39,-1 0 33,-2 7 6,0 0-6,-2 8 12,0-1 0,0 4-12,-1 2-3397,-4 28 3392,4-17-3,1 1 0,0 0-9,1 0 12,-3 20-2269,2-23 2264,-2 6 4,0-15-751,-1-1 757,-1-1 1871,-7 7-1876,4-8 0,-5 5 17,4-7-29,-1-2-10,0 1 10,-1-1-10,-1-1 5,0 0 0,-1-2-6,-1 0-11,-2-1 6,0 0-11,-10 3 16,7-3 23,-9 2 2839,9-3-2834,-18 1-5,6 0-1712,-17 1 1723,7-2 39,-7 1-141,-7-1 96,27-4 1,-2 0-48,-22 3 0,-2-1-568,12-2 0,-1 1 580,5-1 0,-2 0 0,1 0-612,-6 1 1,2 0 470,-2-1 0,-1 2-168,0-1 0,0 1-255,-1 1 0,0-1-726,-1 1 1,-1 1 1330,-8 2 0,4 0 0,24-5 0,3 0 0,-30 7 0</inkml:trace>
  <inkml:trace contextRef="#ctx0" brushRef="#br0" timeOffset="393806">15340 13740 21278,'-40'-16'410,"1"-1"1,1 2 0,12 2-282,23 7 469,6-1-609,5 2-45,20-3 0,0 3-765,18-2 681,-1 3-45,7 1-50,9 2 100,-28 0 1,1 1-135,19 0 0,0 0-526,-12 2 1,-1 0 702,14 0 0,-2 0 10,-18 2 1,-3 0-42,25 4-6,-11 0 12,-13 2 5,-17 5 128,-20-1 288,-20 6-197,-16-4-558,-12 2 518,23-9 1,-1 0-420,-3 1 0,-1 0 436,-1 0 0,0 1 14,-1 0 1,-1 0 27,1-1 0,0 1 19,1-1 1,1 1 5,2-2 1,0 1 117,-27 7-57,10-2-72,8-1-1230,11-4 1135,10-2-12,10-2 1,6-2 16,10-1 6,5-2-11,11 0-28,7-4-12,8-2-1465,9-4 1449,7-3 11,7-3 0,-27 7 0,0-1 286,1-1 1,1 0-287,0-2 0,0 0 616,-1 0 0,0-1-608,-1-2 1,-2 1 5,-1-1 0,-1 0 31,22-16 33,-9 0 152,-5-11-79,-17 12 0,-4-7 12,-19 15 5,-6 3 22,-8 1 7,-5 4 2755,-2 1-2745,-2 3 649,-11-1-576,5 3-156,2 3-18,10 2-22,14 2 1417,2 1-1462,3 0-11,2 3-17,3 1-11,2 4 0,3 3-5,12 9-1,0-2-16,22 19-12,-13-13-1949,10 10 1927,-12-8-2773,-5 2 2717,-3 3-44,-6 0-165,-6 3-4,-3 1-180,-9-1-256,-3 0-382,-7-2-2297,-2-1 808,-2-2-7199,-4 4 9151,8-12 1,1-2-1,11-15 1</inkml:trace>
  <inkml:trace contextRef="#ctx0" brushRef="#br0" timeOffset="394184">16799 13374 24783,'-14'-40'259,"0"1"1,2 2 0,-1 12-176,2 24-40,-1 2-4,1 3 27,-5 13-22,3-1-23,-4 14-5,4-2-17,-4 26-434,3-9 439,7-13 1,0 1-17,-3 21-11,3 6-516,4-29 0,-1 3 431,0 18 1,0 3-869,1 6 0,-1 1 793,0 1 0,1-1-54,0 0 1,0-4-70,1-17 0,0 0-457,-1 12 1,-1 0 433,1-15 0,0-2 112,-2 8 0,0-3 43,-4-1 190,-3-12 72,-2-11 12,-3-8 332,-3-6-332,-3-8-6,-1-6 0,3-9-22,2-6-97,4-8 91,3-5-16,5-6 5,4-3-20,2 13 0,3-2 318,4 0 1,1 0-372,-1 0 0,2 2-22,3 3 0,1 3-90,10-7-117,3 4-219,3 3-504,5 1-3714,4 4 964,4 0 3719,9-1 0,-24 12 0,1 1 0</inkml:trace>
  <inkml:trace contextRef="#ctx0" brushRef="#br0" timeOffset="395359">17224 13571 22996,'-38'-8'147,"1"0"1,1 0 0,8 7-109,12 17-6,2 2-10,-4 8-34,7-6 11,-1 6-17,7-5 0,3-6 17,3 2 11,2-8 6,3-2 28,3-2-17,3-3 56,11-1-23,-3-4 12,8-3 134,3-10-67,-8 2 56,4-6 40,-13 4 27,-2 1 11,-4-1-16,-2 2-22,-3 2 116,-2-2-212,0 6 28,-2 0-106,0 7-40,-1 0-16,0 1 16,0 3 12,-4 7-23,1 2-5,-3 6-6,0 0 0,0 1 0,-2 3-6,0 1-5,0 2 17,0 1-6,1-1-6,2 0-16,3 7 22,8-5 16,1-3-10,8-10 22,10-9-17,-3-4-5,10-5-1,12-13-5,-6-2-337,14-10 339,-22 9 1,-1-2-3270,14-13 3272,-14 11 1,-1-3-3,-1-3 0,-2-2-210,1-5 1,0-3 226,5-10 0,-1-2 10,-7 10 1,-2 0-12,-1 3 1,-2 3 31,2-12 16,-4 6 23,-5 5-1,-4 5 113,-3-4-113,-5 14 12,-2-1 182,-2 13-222,0 4 3153,0 4-3191,1 1 615,-4 5-660,-1 11 27,-1 3 1,1 10-3348,3-1 3342,1 4-1856,1 5 1850,0 4-704,1 5 699,0 1-176,2-9 1,0 0 158,-1 21-11,1 0 0,2 0 5,2 0 23,0-14 0,2-3-17,6-4 1955,4-4-1950,3-5-5,2-3 2220,13 0-2186,-6-11-12,8-2 1294,1-13-1288,-9-7 6,8-4 857,-5-17-846,-9 5 33,3-29-33,-15 26-6,-3-12 23,-11 17-23,-3 2 6,-4 0-6,3 7-17,4 6 1,5 5-107,1 1 117,3 0 6,-1 0-11,3-1-5,-2-1 16,2 0 0,0-1-5,0-2 5,0 0-5,-2 2-1,0 0-16,-2 0 0,2 0 5,0 0 1,0 2-1,-1 0 12,0 0 5,1 1-11,0-2 0,-1 0 17,0-1-17,-1 1 5,2-3-5,-2 0 6,2-3-1,-2-3-5,0 2 12,0-4-7,0 4-5,0 0 11,0 1 1,0 1 16,0-3-23,-1 3 6,1-3 12,-1 0 16,0-2-3414,0 0 3386,-1 1-11,0 4 22,0 2-22,1 0 12,0 4-12,0-1 0,0 2-23,-1 1 18,0 0 3391,0 1-3386,0 3 6,0 2-1,-1 3-5,1 0 0,1 1-5,0 1 5,2 2-17,3 1-6,8 11 12,1-5-6,24 26 6,-14-20 0,16 15 0,-15-18-40,17 20 23,-11-3-986,4 6 980,-21-12 17,-11-12-16,-4 0-51,-10 5-45,-9-4 39,-1-2-22,-1-8-431,1-8-829,4-8 1261,1-3-1457,7-8-1250,7-2 1970,3-7 0,1 11 0,0-1 0</inkml:trace>
  <inkml:trace contextRef="#ctx0" brushRef="#br0" timeOffset="395723">18395 13521 25567,'15'-1'101,"1"1"-95,1 0-6,1 0 11,1 0-6,1-2 18,-3 0-6,-1-3 44,1-8-5,-5-4-11,-1 0 162,-7-11-39,-8 12-67,0-2-6,-6 8 73,-3 5-28,-3 3-17,-8 3-27,1 8-68,4 2 33,-3 12-50,11-6-22,-8 18-11,12-1-141,3 12-16,13-10-1516,13 0 1046,11-14-522,11 1-756,11-3-165,-26-10 0,2 0 2092,7 0 0,-3-1 0,4 0 0,-2 0 0</inkml:trace>
  <inkml:trace contextRef="#ctx0" brushRef="#br0" timeOffset="396716">9988 12165 23360,'-33'-23'-17,"12"4"12,44 18-1,4 0-16,5 1-45,19-2 22,-10 1 11,14-2-11,-16 0-78,15-4-531,-14 1 565,10-1 10,-19 2 40,-5 0 17,-4 0 117,-3-1-67,-10 3-28,-5-2 11,-20 4 23,-3 0-6,-14 3 73,-19 5-6,7 0-45,1 1 1,-1 1-1739,-12 3 1719,19-4 0,-1 1 44,0 0 1,1 0 8,-19 5-1323,12-3 0,1 0 1312,-1 2-12,-7 1-22,26-5-44,6-3-1,8-2 286,5-1-280,4-1 1237,7-2-1214,4 1 3380,7-1-3392,7 0-5,6-1-18,6-1-2054,4-2 2049,5-2 6,4 0-11,3-3 11,3 1-507,1-1 498,-16 3 1,0 0 8,17-1 13,-21 2 1,-2 0-8,4 0 33,-8 1-17,-8 1 62,-9 1 0,-6 1-23,-5 1 1887,-6 0-1920,-6 0 11,-6 0 11,-7 1 0,-4 1 23,-5 2-1360,-2 0 1370,-2 0 12,-3 1 5,1 0 7,-3 1-7,3-1 1,-1 0-1,4 1-38,4-2 16,5 0-28,4 0-22,5-1-45,8 0-11,4-2-40,7 0 1980,10-1-2086,3 0-207,14-1-403,5-1-930,9-3-4561,11 0 6286,-17 0 0,-1 0 0,3 1 0,1-1 0</inkml:trace>
  <inkml:trace contextRef="#ctx0" brushRef="#br0" timeOffset="397342">11862 11990 14614,'-43'0'592,"-1"0"0,5 0 0,6 0 1137,13-1-1405,4-1 1287,5 0-1376,2-1 838,3 1-966,3 0 2311,1 1-2379,1 0 1110,5-1-1149,3 1 128,6-1-156,6-1-12,7 1-4,6-1 4,8 0 7,4-1-35,0 0 1,4 1-464,-9 1 0,0 0 505,9-1 1,-2 1-14,14 2 17,-28 0 10,-6 0 35,-8 0 5,-6 0 0,-7 0 5,-4-1-5,-16 1 0,-1-1-16,-14 1-2420,0 1 2425,-5 0-1190,-6 2 1195,-3 0-667,-4 2 695,-3 0-1634,-3 1 1663,-1 1-6,1 0 1604,4 0-1542,-8 2-1014,16 0 891,9-2 555,18-2-528,19-4 6,3 0-12,7 0 2262,19-2-2272,-1-1-6,16-3-2214,-7-2 2197,2 1 894,-10 0 0,0 0-894,15-1 0,13-5 0,-23 5 11,-5 0 0,-5 2 6,-6 0 50,-4 1 6,-8 2 3171,-3 1-3110,-9 1 607,-3 1-696,-6 1 5,-3 1 23,-5 0 145,-15 2-11,-5 0-123,1 1-11,6-2 50,12-3-61,9 0-17,1-1 5,8 1 90,1-1-145,3-4-35,1 0-32,3-3-68,2 0-146,4 0-308,2 1-739,2 1-2213,2 2 3546,2 2 0,-9 1 0,-1 0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50129-8448-6F6B-F671-65CE6222FD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DA60FE-EA3B-2CBE-E9A9-569504DE91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B04B07-3EE5-072F-9E34-664E1CF9FA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68E324-F28B-EC4D-AC07-35D9DAA74EF4}" type="datetimeFigureOut">
              <a:rPr lang="en-US" smtClean="0"/>
              <a:t>10/1/25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80ABCD-E5F9-6B62-A264-8C960FDB2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1E2C08-955E-2C81-DD82-91553E1793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C0DE1-5ABD-7C40-85AB-72402F711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72799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23E03B-4A46-60AF-6605-5C89550BB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C1C65F5-E67E-5370-AE1B-4EE233BF5D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61DD2E-842D-FCED-6A7E-0C7A94BE80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68E324-F28B-EC4D-AC07-35D9DAA74EF4}" type="datetimeFigureOut">
              <a:rPr lang="en-US" smtClean="0"/>
              <a:t>10/1/25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E40FEC-73B2-88A2-C982-FB4729918F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9F44B0-3900-D83A-641C-6D5667D620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C0DE1-5ABD-7C40-85AB-72402F711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8381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128EF5E-D161-29A2-A9E9-504B618F76D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83D4A37-1826-9362-8699-8123D6FF68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C6601-4361-033E-F911-DFFF713527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68E324-F28B-EC4D-AC07-35D9DAA74EF4}" type="datetimeFigureOut">
              <a:rPr lang="en-US" smtClean="0"/>
              <a:t>10/1/25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A0CD68-5CAC-E4EB-6E3E-C9AAA8857B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37E50F-CE5B-809D-3DEB-5C9B20E59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C0DE1-5ABD-7C40-85AB-72402F711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5916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5B073-4397-3FBC-26B4-9D41001F22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87BC10-DD80-576A-93B5-AAA7373411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85F630-459F-D225-B9F9-D0C909EABF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68E324-F28B-EC4D-AC07-35D9DAA74EF4}" type="datetimeFigureOut">
              <a:rPr lang="en-US" smtClean="0"/>
              <a:t>10/1/25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F3800A-0D5F-F16F-3C33-2C26E131C2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FB375D-D454-B20A-AFA2-308FAEF592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C0DE1-5ABD-7C40-85AB-72402F711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1197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0224B-5D11-51EC-A53F-6C5988B07C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B8291C-1E8E-3643-61FC-1632A05443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70A59E-8880-572B-9D15-0D00A05B4E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68E324-F28B-EC4D-AC07-35D9DAA74EF4}" type="datetimeFigureOut">
              <a:rPr lang="en-US" smtClean="0"/>
              <a:t>10/1/25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5574C1-812D-06BF-8211-1F318E7704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6A9F9C-7D94-20F4-3FA6-85C030371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C0DE1-5ABD-7C40-85AB-72402F711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1646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36116A-E0F0-5F1F-D1DA-FB91960E1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204D8C-A02A-8CAD-7D54-402077F0C5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C6207D-3484-732A-04C1-738FA31A9B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A589DE-112D-52CC-C0B9-F3077EC645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68E324-F28B-EC4D-AC07-35D9DAA74EF4}" type="datetimeFigureOut">
              <a:rPr lang="en-US" smtClean="0"/>
              <a:t>10/1/25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E34ABA-C09C-AEBC-2AB6-8F3B73D28A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635B30-AE9D-C186-EF59-EA750D762E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C0DE1-5ABD-7C40-85AB-72402F711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7104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245F11-07A2-44C7-C144-97FD3E870A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214104-50FD-62CB-FBA1-8DF926318E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02490F-8363-991B-3286-55F29D3545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B0A291-E444-610C-2E94-C889D2893FE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34DBDFD-62EB-2D08-CEE5-60B811F499B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BAF6AA1-7472-792E-F98C-DD94764737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68E324-F28B-EC4D-AC07-35D9DAA74EF4}" type="datetimeFigureOut">
              <a:rPr lang="en-US" smtClean="0"/>
              <a:t>10/1/25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C41F5C2-5379-884F-E8C1-211754A375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A49B399-2C78-BE8A-0480-3864EB040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C0DE1-5ABD-7C40-85AB-72402F711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9474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C5B80F-FE3E-0041-A7B6-03CFD5326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B552F72-004F-BA13-EF95-074432247F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68E324-F28B-EC4D-AC07-35D9DAA74EF4}" type="datetimeFigureOut">
              <a:rPr lang="en-US" smtClean="0"/>
              <a:t>10/1/25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290F84-CE6A-9913-0908-4625DE73D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93BE77-8E11-C3E7-65A7-3CEF8682F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C0DE1-5ABD-7C40-85AB-72402F711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1826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2DAFF71-55DC-AA24-2E64-A0BEDCB052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68E324-F28B-EC4D-AC07-35D9DAA74EF4}" type="datetimeFigureOut">
              <a:rPr lang="en-US" smtClean="0"/>
              <a:t>10/1/25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D619BB6-71D5-DED7-7B0D-9DBDE43F4B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78C89F-9C53-991A-66BD-A680BEFDA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C0DE1-5ABD-7C40-85AB-72402F711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6161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B54D5-088B-1814-84BD-7D607A517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0C6A9B-5B19-2993-B9C1-F507E130BC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47E1FA-F1D2-0D1D-7CC0-2AA565B2BC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3F5632-681B-BB67-9927-BD5E1C78ED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68E324-F28B-EC4D-AC07-35D9DAA74EF4}" type="datetimeFigureOut">
              <a:rPr lang="en-US" smtClean="0"/>
              <a:t>10/1/25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85325A-6EFB-9DE2-879C-E3DFDA2278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0358E5-5B4B-0DB6-B009-D91F8E860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C0DE1-5ABD-7C40-85AB-72402F711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4368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DD79A-1692-D5A8-3001-7BC9FA763A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6DD5B5D-6BD7-8D5B-4378-9126597F7AA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5578A0-B9C2-D4CE-7504-9B9CB1613D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13D266-565F-D3FD-556A-DA6838A0A3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68E324-F28B-EC4D-AC07-35D9DAA74EF4}" type="datetimeFigureOut">
              <a:rPr lang="en-US" smtClean="0"/>
              <a:t>10/1/25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08E7BE-B09E-200D-EED7-064019F63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4FEC34-9DF0-DA94-0D84-4219038C6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C0DE1-5ABD-7C40-85AB-72402F711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8244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474FC47-917D-D0A8-ADF6-CB93E4FBF2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DBE395-A3DD-80EC-BBA0-A551CF013A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C32280-3D92-B884-EACB-486A15DB257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A68E324-F28B-EC4D-AC07-35D9DAA74EF4}" type="datetimeFigureOut">
              <a:rPr lang="en-US" smtClean="0"/>
              <a:t>10/1/25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56B7AB-FBC9-EBD6-E4A0-DD80C42936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CE8EA7-ECF8-D872-E371-7A72066084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1CC0DE1-5ABD-7C40-85AB-72402F711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9922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 descr="A person holding a microphone&#10;&#10;AI-generated content may be incorrect.">
            <a:extLst>
              <a:ext uri="{FF2B5EF4-FFF2-40B4-BE49-F238E27FC236}">
                <a16:creationId xmlns:a16="http://schemas.microsoft.com/office/drawing/2014/main" id="{746813A5-F192-28E8-4C96-68A77FC4F10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9773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264945F-B30A-97E0-1F72-8A713B818F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A6C3C40-6528-6C56-35A8-DBB0EFF6A3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blue and white gradient&#10;&#10;AI-generated content may be incorrect.">
            <a:extLst>
              <a:ext uri="{FF2B5EF4-FFF2-40B4-BE49-F238E27FC236}">
                <a16:creationId xmlns:a16="http://schemas.microsoft.com/office/drawing/2014/main" id="{D40D8BCD-FB68-33DD-EEB2-BD784F91C43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5069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9DCE7FF-B01D-BC58-389D-0A64FDA8DA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D39E164-04CA-708C-BF62-1CD81EA37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blue and white gradient&#10;&#10;AI-generated content may be incorrect.">
            <a:extLst>
              <a:ext uri="{FF2B5EF4-FFF2-40B4-BE49-F238E27FC236}">
                <a16:creationId xmlns:a16="http://schemas.microsoft.com/office/drawing/2014/main" id="{2AB748F6-748A-8BEF-6ADE-6B4DFB7DF2A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0145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0C95352-3E97-33C2-2689-FC5AAD561F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63E9E7C-FE96-E8E9-3FD4-A89716B8C8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blue and white gradient&#10;&#10;AI-generated content may be incorrect.">
            <a:extLst>
              <a:ext uri="{FF2B5EF4-FFF2-40B4-BE49-F238E27FC236}">
                <a16:creationId xmlns:a16="http://schemas.microsoft.com/office/drawing/2014/main" id="{CEE36978-8269-B090-FBF8-7FFEE6A8F81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5033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256D82D-7306-B733-150B-EA3CBD340F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3251A7E-028C-794A-E54B-336DF60B7E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blue and white gradient&#10;&#10;AI-generated content may be incorrect.">
            <a:extLst>
              <a:ext uri="{FF2B5EF4-FFF2-40B4-BE49-F238E27FC236}">
                <a16:creationId xmlns:a16="http://schemas.microsoft.com/office/drawing/2014/main" id="{2A33CD78-E51C-4C86-D977-C294186F8E7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4995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1B22865-97D4-E4DE-1502-CDC72CC041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886F4B4-89E1-E65B-099A-1A985D8DA8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blue and white gradient&#10;&#10;AI-generated content may be incorrect.">
            <a:extLst>
              <a:ext uri="{FF2B5EF4-FFF2-40B4-BE49-F238E27FC236}">
                <a16:creationId xmlns:a16="http://schemas.microsoft.com/office/drawing/2014/main" id="{D700A24E-48CB-0B7E-6BFB-20CFE5A46B2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5149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222122E-167F-5F2F-4769-703D8A89B2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5C4ECA0-028F-1E20-4E2F-BFC1D69DEE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blue and white gradient&#10;&#10;AI-generated content may be incorrect.">
            <a:extLst>
              <a:ext uri="{FF2B5EF4-FFF2-40B4-BE49-F238E27FC236}">
                <a16:creationId xmlns:a16="http://schemas.microsoft.com/office/drawing/2014/main" id="{77B506D0-BABD-DE3A-A719-2BCDF530E4C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1032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blue and white gradient&#10;&#10;AI-generated content may be incorrect.">
            <a:extLst>
              <a:ext uri="{FF2B5EF4-FFF2-40B4-BE49-F238E27FC236}">
                <a16:creationId xmlns:a16="http://schemas.microsoft.com/office/drawing/2014/main" id="{7335402A-D555-3D8A-8973-2AC81314CC5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71FDA2DB-270E-6583-44E6-4EA287E16CE8}"/>
                  </a:ext>
                </a:extLst>
              </p14:cNvPr>
              <p14:cNvContentPartPr/>
              <p14:nvPr/>
            </p14:nvContentPartPr>
            <p14:xfrm>
              <a:off x="529560" y="745200"/>
              <a:ext cx="11495520" cy="55177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71FDA2DB-270E-6583-44E6-4EA287E16CE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20200" y="735840"/>
                <a:ext cx="11514240" cy="5536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722011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8290C0E-06A2-3EC8-0905-8000CA5274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1DD1665-2AAB-AC58-61DF-7B621763B3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blue and white gradient&#10;&#10;AI-generated content may be incorrect.">
            <a:extLst>
              <a:ext uri="{FF2B5EF4-FFF2-40B4-BE49-F238E27FC236}">
                <a16:creationId xmlns:a16="http://schemas.microsoft.com/office/drawing/2014/main" id="{5688B51C-779F-D41F-40E7-DC2C0EE25EC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6C875C0F-79A6-D9C0-71D4-5738962DA3BD}"/>
                  </a:ext>
                </a:extLst>
              </p14:cNvPr>
              <p14:cNvContentPartPr/>
              <p14:nvPr/>
            </p14:nvContentPartPr>
            <p14:xfrm>
              <a:off x="768600" y="602280"/>
              <a:ext cx="11419560" cy="55191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6C875C0F-79A6-D9C0-71D4-5738962DA3B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59240" y="592920"/>
                <a:ext cx="11438280" cy="5537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209894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61EBB7B-BE73-5561-0AB7-DF3D2B5E1D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967D479-9265-FF1E-EDDA-6DADC0474D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blue and white gradient&#10;&#10;AI-generated content may be incorrect.">
            <a:extLst>
              <a:ext uri="{FF2B5EF4-FFF2-40B4-BE49-F238E27FC236}">
                <a16:creationId xmlns:a16="http://schemas.microsoft.com/office/drawing/2014/main" id="{07BBDFA2-41FB-2614-C312-A389FFC070A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07F775B4-F9F7-D11A-0D64-FE50877B5337}"/>
                  </a:ext>
                </a:extLst>
              </p14:cNvPr>
              <p14:cNvContentPartPr/>
              <p14:nvPr/>
            </p14:nvContentPartPr>
            <p14:xfrm>
              <a:off x="3917880" y="510840"/>
              <a:ext cx="4888800" cy="161820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07F775B4-F9F7-D11A-0D64-FE50877B533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908520" y="501480"/>
                <a:ext cx="4907520" cy="1636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042857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7ACEAF6-F691-F545-87B5-30F6352BA6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7750C19-B703-D26C-4950-5452619C31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blue and white gradient&#10;&#10;AI-generated content may be incorrect.">
            <a:extLst>
              <a:ext uri="{FF2B5EF4-FFF2-40B4-BE49-F238E27FC236}">
                <a16:creationId xmlns:a16="http://schemas.microsoft.com/office/drawing/2014/main" id="{95F08FAD-283F-B8B7-32B5-6E258183239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190BBA1D-36FB-C574-1B27-70AA156A5398}"/>
                  </a:ext>
                </a:extLst>
              </p14:cNvPr>
              <p14:cNvContentPartPr/>
              <p14:nvPr/>
            </p14:nvContentPartPr>
            <p14:xfrm>
              <a:off x="311400" y="853920"/>
              <a:ext cx="11061360" cy="46299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190BBA1D-36FB-C574-1B27-70AA156A539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02040" y="844560"/>
                <a:ext cx="11080080" cy="4648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873885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04483BC-547A-4470-8E55-043BD46901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794BE55-8721-468C-CEB6-43820D982E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blue and white gradient&#10;&#10;AI-generated content may be incorrect.">
            <a:extLst>
              <a:ext uri="{FF2B5EF4-FFF2-40B4-BE49-F238E27FC236}">
                <a16:creationId xmlns:a16="http://schemas.microsoft.com/office/drawing/2014/main" id="{A92016C2-82A8-E7DC-FC9D-91D423C896C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1495980C-736E-4A82-E05D-E4C190485D66}"/>
                  </a:ext>
                </a:extLst>
              </p14:cNvPr>
              <p14:cNvContentPartPr/>
              <p14:nvPr/>
            </p14:nvContentPartPr>
            <p14:xfrm>
              <a:off x="675000" y="607320"/>
              <a:ext cx="7927920" cy="46454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1495980C-736E-4A82-E05D-E4C190485D6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65640" y="597960"/>
                <a:ext cx="7946640" cy="4664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799228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D14D89B-7DDC-3717-D3DA-CF5620372E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77D3179-0767-C332-26A8-77711C4AEB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blue and white gradient&#10;&#10;AI-generated content may be incorrect.">
            <a:extLst>
              <a:ext uri="{FF2B5EF4-FFF2-40B4-BE49-F238E27FC236}">
                <a16:creationId xmlns:a16="http://schemas.microsoft.com/office/drawing/2014/main" id="{8A9F6AAD-595D-8280-CA8C-C1B61B8C0A7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6562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D834AF8-0494-5C05-8F66-BDF8EFB67B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06069A9-BD13-2879-13DF-43BD627A9C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blue and white gradient&#10;&#10;AI-generated content may be incorrect.">
            <a:extLst>
              <a:ext uri="{FF2B5EF4-FFF2-40B4-BE49-F238E27FC236}">
                <a16:creationId xmlns:a16="http://schemas.microsoft.com/office/drawing/2014/main" id="{8A3B7820-3BA3-B17E-36C3-4061A72411D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9308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2C957FE-7A31-9721-4302-DF58D05426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0AC4D64-E870-59E2-595D-FADCBF290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blue and white gradient&#10;&#10;AI-generated content may be incorrect.">
            <a:extLst>
              <a:ext uri="{FF2B5EF4-FFF2-40B4-BE49-F238E27FC236}">
                <a16:creationId xmlns:a16="http://schemas.microsoft.com/office/drawing/2014/main" id="{8D777554-DDEB-305A-A9B8-85D62E6A88D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1337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2726</TotalTime>
  <Words>0</Words>
  <Application>Microsoft Macintosh PowerPoint</Application>
  <PresentationFormat>Widescreen</PresentationFormat>
  <Paragraphs>0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Office 365</dc:creator>
  <cp:lastModifiedBy>Office 365</cp:lastModifiedBy>
  <cp:revision>1</cp:revision>
  <dcterms:created xsi:type="dcterms:W3CDTF">2025-10-01T13:26:11Z</dcterms:created>
  <dcterms:modified xsi:type="dcterms:W3CDTF">2025-10-03T10:52:14Z</dcterms:modified>
</cp:coreProperties>
</file>